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8AD1C8B-2ED2-44CD-91A4-5C2021B7A51C}"/>
              </a:ext>
            </a:extLst>
          </p:cNvPr>
          <p:cNvSpPr txBox="1"/>
          <p:nvPr/>
        </p:nvSpPr>
        <p:spPr>
          <a:xfrm>
            <a:off x="1326859" y="1536174"/>
            <a:ext cx="9538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 TRIBUNAL ELECTORAL DEL PODER JUDICIAL DE LA FEDERACIÓN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(TEPJF)</a:t>
            </a:r>
          </a:p>
        </p:txBody>
      </p:sp>
    </p:spTree>
    <p:extLst>
      <p:ext uri="{BB962C8B-B14F-4D97-AF65-F5344CB8AC3E}">
        <p14:creationId xmlns:p14="http://schemas.microsoft.com/office/powerpoint/2010/main" xmlns="" val="148068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52A9506-7759-4B0D-9BBC-58540E51F5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2234"/>
            <a:ext cx="6924675" cy="574357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E2DE214-A6D4-4C3A-BA4E-B5A9755E1548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TEPJF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BBFB51A5-7793-47A9-8E4C-014ADE1816A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71964" y="0"/>
            <a:ext cx="56095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086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E2DE214-A6D4-4C3A-BA4E-B5A9755E1548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TEPJF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DB64A59-6AA4-4545-88BE-9233AE36EB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1196"/>
          <a:stretch/>
        </p:blipFill>
        <p:spPr>
          <a:xfrm>
            <a:off x="3632815" y="1"/>
            <a:ext cx="5203275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345A2B6-956F-46F9-896B-5262A056D7A9}"/>
              </a:ext>
            </a:extLst>
          </p:cNvPr>
          <p:cNvSpPr txBox="1"/>
          <p:nvPr/>
        </p:nvSpPr>
        <p:spPr>
          <a:xfrm>
            <a:off x="187471" y="5708044"/>
            <a:ext cx="3991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Tribunal Electoral del Poder Judicial de la Federación (TEPJF),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xmlns="" val="716058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48</Words>
  <Application>Microsoft Office PowerPoint</Application>
  <PresentationFormat>Personalizado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sonia.perez</cp:lastModifiedBy>
  <cp:revision>11</cp:revision>
  <cp:lastPrinted>2018-05-28T19:19:47Z</cp:lastPrinted>
  <dcterms:created xsi:type="dcterms:W3CDTF">2018-05-28T18:59:37Z</dcterms:created>
  <dcterms:modified xsi:type="dcterms:W3CDTF">2018-06-12T14:29:24Z</dcterms:modified>
</cp:coreProperties>
</file>