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60" r:id="rId2"/>
    <p:sldId id="361" r:id="rId3"/>
    <p:sldId id="362" r:id="rId4"/>
    <p:sldId id="364" r:id="rId5"/>
    <p:sldId id="365" r:id="rId6"/>
    <p:sldId id="366" r:id="rId7"/>
    <p:sldId id="367" r:id="rId8"/>
    <p:sldId id="368" r:id="rId9"/>
    <p:sldId id="371" r:id="rId10"/>
    <p:sldId id="369" r:id="rId11"/>
    <p:sldId id="372" r:id="rId12"/>
    <p:sldId id="363" r:id="rId13"/>
    <p:sldId id="376" r:id="rId14"/>
    <p:sldId id="373" r:id="rId15"/>
    <p:sldId id="374" r:id="rId16"/>
    <p:sldId id="375" r:id="rId17"/>
    <p:sldId id="377" r:id="rId18"/>
    <p:sldId id="379" r:id="rId19"/>
    <p:sldId id="378" r:id="rId20"/>
    <p:sldId id="380" r:id="rId21"/>
    <p:sldId id="381" r:id="rId22"/>
    <p:sldId id="382" r:id="rId23"/>
    <p:sldId id="399" r:id="rId2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03CEB-4404-4DDB-8C6E-5FCD572ACAD3}" type="doc">
      <dgm:prSet loTypeId="urn:microsoft.com/office/officeart/2005/8/layout/default#1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2F287DB9-AA1A-4A9A-B742-F422A74FD92C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FÍSICA</a:t>
          </a:r>
        </a:p>
      </dgm:t>
    </dgm:pt>
    <dgm:pt modelId="{AF42D838-2B8E-4D12-BAB0-A31D9D68BED0}" type="parTrans" cxnId="{140CADA2-B665-4211-B753-B585D3431BF4}">
      <dgm:prSet/>
      <dgm:spPr/>
      <dgm:t>
        <a:bodyPr/>
        <a:lstStyle/>
        <a:p>
          <a:endParaRPr lang="es-MX"/>
        </a:p>
      </dgm:t>
    </dgm:pt>
    <dgm:pt modelId="{9BB2B307-5494-4493-93AE-1A25C1D17A80}" type="sibTrans" cxnId="{140CADA2-B665-4211-B753-B585D3431BF4}">
      <dgm:prSet/>
      <dgm:spPr/>
      <dgm:t>
        <a:bodyPr/>
        <a:lstStyle/>
        <a:p>
          <a:endParaRPr lang="es-MX"/>
        </a:p>
      </dgm:t>
    </dgm:pt>
    <dgm:pt modelId="{E175DC6B-A493-45CA-B725-A3077CD3321D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PSICOEMOCIONAL</a:t>
          </a:r>
        </a:p>
      </dgm:t>
    </dgm:pt>
    <dgm:pt modelId="{EC79B3AC-EF20-42C9-86BC-50F710BA9898}" type="parTrans" cxnId="{05F0BBF7-7DFC-476E-A0E2-AA30AA51C7BE}">
      <dgm:prSet/>
      <dgm:spPr/>
      <dgm:t>
        <a:bodyPr/>
        <a:lstStyle/>
        <a:p>
          <a:endParaRPr lang="es-MX"/>
        </a:p>
      </dgm:t>
    </dgm:pt>
    <dgm:pt modelId="{9D63540C-2F62-49D2-BF55-D05EBF212F01}" type="sibTrans" cxnId="{05F0BBF7-7DFC-476E-A0E2-AA30AA51C7BE}">
      <dgm:prSet/>
      <dgm:spPr/>
      <dgm:t>
        <a:bodyPr/>
        <a:lstStyle/>
        <a:p>
          <a:endParaRPr lang="es-MX"/>
        </a:p>
      </dgm:t>
    </dgm:pt>
    <dgm:pt modelId="{08EA6731-87E4-4733-8941-8846FE417A69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PATRIMONIAL</a:t>
          </a:r>
        </a:p>
      </dgm:t>
    </dgm:pt>
    <dgm:pt modelId="{85E3A671-1C4E-44B5-B0A4-215BC56C7CA4}" type="parTrans" cxnId="{919F4992-613C-4910-B871-F884C2825C6F}">
      <dgm:prSet/>
      <dgm:spPr/>
      <dgm:t>
        <a:bodyPr/>
        <a:lstStyle/>
        <a:p>
          <a:endParaRPr lang="es-MX"/>
        </a:p>
      </dgm:t>
    </dgm:pt>
    <dgm:pt modelId="{0C3225FA-E21B-451F-B907-5C867E9BC085}" type="sibTrans" cxnId="{919F4992-613C-4910-B871-F884C2825C6F}">
      <dgm:prSet/>
      <dgm:spPr/>
      <dgm:t>
        <a:bodyPr/>
        <a:lstStyle/>
        <a:p>
          <a:endParaRPr lang="es-MX"/>
        </a:p>
      </dgm:t>
    </dgm:pt>
    <dgm:pt modelId="{DB25ACCD-4952-42D9-B3DD-028DCCBA9E04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ECONÓMICA</a:t>
          </a:r>
          <a:r>
            <a:rPr lang="es-MX" dirty="0"/>
            <a:t> </a:t>
          </a:r>
        </a:p>
      </dgm:t>
    </dgm:pt>
    <dgm:pt modelId="{2BDFA2D6-77CB-4AFE-9B70-A98503D0BF72}" type="parTrans" cxnId="{47D1EAF3-C3C0-4AFF-89E3-0D865876F458}">
      <dgm:prSet/>
      <dgm:spPr/>
      <dgm:t>
        <a:bodyPr/>
        <a:lstStyle/>
        <a:p>
          <a:endParaRPr lang="es-MX"/>
        </a:p>
      </dgm:t>
    </dgm:pt>
    <dgm:pt modelId="{6FDF3CED-DEDB-44E1-A121-974924AE7130}" type="sibTrans" cxnId="{47D1EAF3-C3C0-4AFF-89E3-0D865876F458}">
      <dgm:prSet/>
      <dgm:spPr/>
      <dgm:t>
        <a:bodyPr/>
        <a:lstStyle/>
        <a:p>
          <a:endParaRPr lang="es-MX"/>
        </a:p>
      </dgm:t>
    </dgm:pt>
    <dgm:pt modelId="{33130DCF-CFBB-4C56-96BC-D81F276FBBC6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SEXUAL</a:t>
          </a:r>
        </a:p>
      </dgm:t>
    </dgm:pt>
    <dgm:pt modelId="{7040EF48-A44F-46E3-8757-B90640C9A27C}" type="parTrans" cxnId="{2FC4A63B-D65F-4193-BCCC-BEEC0F00C3E8}">
      <dgm:prSet/>
      <dgm:spPr/>
      <dgm:t>
        <a:bodyPr/>
        <a:lstStyle/>
        <a:p>
          <a:endParaRPr lang="es-MX"/>
        </a:p>
      </dgm:t>
    </dgm:pt>
    <dgm:pt modelId="{A9244E4A-8F82-4745-8F97-DD132BE7B8C6}" type="sibTrans" cxnId="{2FC4A63B-D65F-4193-BCCC-BEEC0F00C3E8}">
      <dgm:prSet/>
      <dgm:spPr/>
      <dgm:t>
        <a:bodyPr/>
        <a:lstStyle/>
        <a:p>
          <a:endParaRPr lang="es-MX"/>
        </a:p>
      </dgm:t>
    </dgm:pt>
    <dgm:pt modelId="{44A62CBD-4F23-4974-B188-97C3C7B3F7DE}" type="pres">
      <dgm:prSet presAssocID="{81B03CEB-4404-4DDB-8C6E-5FCD572ACA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94930B5-5914-48EC-AF67-CAD3DC3BEE88}" type="pres">
      <dgm:prSet presAssocID="{2F287DB9-AA1A-4A9A-B742-F422A74FD92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1E8732-4042-47B7-AEFB-B57D05ADC62D}" type="pres">
      <dgm:prSet presAssocID="{9BB2B307-5494-4493-93AE-1A25C1D17A80}" presName="sibTrans" presStyleCnt="0"/>
      <dgm:spPr/>
    </dgm:pt>
    <dgm:pt modelId="{CE839073-EB15-4771-B587-50892C53B902}" type="pres">
      <dgm:prSet presAssocID="{E175DC6B-A493-45CA-B725-A3077CD3321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2E1481-B731-4C9D-8970-DC523F1D162D}" type="pres">
      <dgm:prSet presAssocID="{9D63540C-2F62-49D2-BF55-D05EBF212F01}" presName="sibTrans" presStyleCnt="0"/>
      <dgm:spPr/>
    </dgm:pt>
    <dgm:pt modelId="{1AE91458-0FD0-42D8-B376-9D69CDE81847}" type="pres">
      <dgm:prSet presAssocID="{08EA6731-87E4-4733-8941-8846FE417A6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D2CA1E-6CA8-4185-86C4-650183BDDC25}" type="pres">
      <dgm:prSet presAssocID="{0C3225FA-E21B-451F-B907-5C867E9BC085}" presName="sibTrans" presStyleCnt="0"/>
      <dgm:spPr/>
    </dgm:pt>
    <dgm:pt modelId="{61569B65-5B2C-41EE-8637-A0813F4AAE6F}" type="pres">
      <dgm:prSet presAssocID="{DB25ACCD-4952-42D9-B3DD-028DCCBA9E0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A8BFA4-0E24-4C9D-8724-5C39842A4F3B}" type="pres">
      <dgm:prSet presAssocID="{6FDF3CED-DEDB-44E1-A121-974924AE7130}" presName="sibTrans" presStyleCnt="0"/>
      <dgm:spPr/>
    </dgm:pt>
    <dgm:pt modelId="{602F6AB8-56B1-461B-9173-D0CDA2EBFE8B}" type="pres">
      <dgm:prSet presAssocID="{33130DCF-CFBB-4C56-96BC-D81F276FBBC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A49ED6A-F8EE-4766-93D7-7B6482018A44}" type="presOf" srcId="{08EA6731-87E4-4733-8941-8846FE417A69}" destId="{1AE91458-0FD0-42D8-B376-9D69CDE81847}" srcOrd="0" destOrd="0" presId="urn:microsoft.com/office/officeart/2005/8/layout/default#1"/>
    <dgm:cxn modelId="{2FC4A63B-D65F-4193-BCCC-BEEC0F00C3E8}" srcId="{81B03CEB-4404-4DDB-8C6E-5FCD572ACAD3}" destId="{33130DCF-CFBB-4C56-96BC-D81F276FBBC6}" srcOrd="4" destOrd="0" parTransId="{7040EF48-A44F-46E3-8757-B90640C9A27C}" sibTransId="{A9244E4A-8F82-4745-8F97-DD132BE7B8C6}"/>
    <dgm:cxn modelId="{CE64CD4E-C8A1-4FFB-9F07-6D9C0EBA6946}" type="presOf" srcId="{2F287DB9-AA1A-4A9A-B742-F422A74FD92C}" destId="{194930B5-5914-48EC-AF67-CAD3DC3BEE88}" srcOrd="0" destOrd="0" presId="urn:microsoft.com/office/officeart/2005/8/layout/default#1"/>
    <dgm:cxn modelId="{02BEF5C3-3BBB-4057-89E5-8039B8363C6F}" type="presOf" srcId="{DB25ACCD-4952-42D9-B3DD-028DCCBA9E04}" destId="{61569B65-5B2C-41EE-8637-A0813F4AAE6F}" srcOrd="0" destOrd="0" presId="urn:microsoft.com/office/officeart/2005/8/layout/default#1"/>
    <dgm:cxn modelId="{47D1EAF3-C3C0-4AFF-89E3-0D865876F458}" srcId="{81B03CEB-4404-4DDB-8C6E-5FCD572ACAD3}" destId="{DB25ACCD-4952-42D9-B3DD-028DCCBA9E04}" srcOrd="3" destOrd="0" parTransId="{2BDFA2D6-77CB-4AFE-9B70-A98503D0BF72}" sibTransId="{6FDF3CED-DEDB-44E1-A121-974924AE7130}"/>
    <dgm:cxn modelId="{919F4992-613C-4910-B871-F884C2825C6F}" srcId="{81B03CEB-4404-4DDB-8C6E-5FCD572ACAD3}" destId="{08EA6731-87E4-4733-8941-8846FE417A69}" srcOrd="2" destOrd="0" parTransId="{85E3A671-1C4E-44B5-B0A4-215BC56C7CA4}" sibTransId="{0C3225FA-E21B-451F-B907-5C867E9BC085}"/>
    <dgm:cxn modelId="{C0804EF5-D354-4F8A-982C-D854B6CC80D5}" type="presOf" srcId="{81B03CEB-4404-4DDB-8C6E-5FCD572ACAD3}" destId="{44A62CBD-4F23-4974-B188-97C3C7B3F7DE}" srcOrd="0" destOrd="0" presId="urn:microsoft.com/office/officeart/2005/8/layout/default#1"/>
    <dgm:cxn modelId="{140CADA2-B665-4211-B753-B585D3431BF4}" srcId="{81B03CEB-4404-4DDB-8C6E-5FCD572ACAD3}" destId="{2F287DB9-AA1A-4A9A-B742-F422A74FD92C}" srcOrd="0" destOrd="0" parTransId="{AF42D838-2B8E-4D12-BAB0-A31D9D68BED0}" sibTransId="{9BB2B307-5494-4493-93AE-1A25C1D17A80}"/>
    <dgm:cxn modelId="{6A521BE1-8999-4B8B-A0AC-22E5CA8157BF}" type="presOf" srcId="{33130DCF-CFBB-4C56-96BC-D81F276FBBC6}" destId="{602F6AB8-56B1-461B-9173-D0CDA2EBFE8B}" srcOrd="0" destOrd="0" presId="urn:microsoft.com/office/officeart/2005/8/layout/default#1"/>
    <dgm:cxn modelId="{2CA1CFEB-F243-4BAE-B337-9978387D2AC8}" type="presOf" srcId="{E175DC6B-A493-45CA-B725-A3077CD3321D}" destId="{CE839073-EB15-4771-B587-50892C53B902}" srcOrd="0" destOrd="0" presId="urn:microsoft.com/office/officeart/2005/8/layout/default#1"/>
    <dgm:cxn modelId="{05F0BBF7-7DFC-476E-A0E2-AA30AA51C7BE}" srcId="{81B03CEB-4404-4DDB-8C6E-5FCD572ACAD3}" destId="{E175DC6B-A493-45CA-B725-A3077CD3321D}" srcOrd="1" destOrd="0" parTransId="{EC79B3AC-EF20-42C9-86BC-50F710BA9898}" sibTransId="{9D63540C-2F62-49D2-BF55-D05EBF212F01}"/>
    <dgm:cxn modelId="{2EE70B3C-6A0A-4D05-81B3-6F595DA0BEC8}" type="presParOf" srcId="{44A62CBD-4F23-4974-B188-97C3C7B3F7DE}" destId="{194930B5-5914-48EC-AF67-CAD3DC3BEE88}" srcOrd="0" destOrd="0" presId="urn:microsoft.com/office/officeart/2005/8/layout/default#1"/>
    <dgm:cxn modelId="{26B263AC-D01C-45C8-91A2-F0E857BD359B}" type="presParOf" srcId="{44A62CBD-4F23-4974-B188-97C3C7B3F7DE}" destId="{6B1E8732-4042-47B7-AEFB-B57D05ADC62D}" srcOrd="1" destOrd="0" presId="urn:microsoft.com/office/officeart/2005/8/layout/default#1"/>
    <dgm:cxn modelId="{1903E6EF-8AE2-4007-98CE-48CC16509929}" type="presParOf" srcId="{44A62CBD-4F23-4974-B188-97C3C7B3F7DE}" destId="{CE839073-EB15-4771-B587-50892C53B902}" srcOrd="2" destOrd="0" presId="urn:microsoft.com/office/officeart/2005/8/layout/default#1"/>
    <dgm:cxn modelId="{FAFFCDC6-3AD9-41EB-BE4B-5809346B5CEA}" type="presParOf" srcId="{44A62CBD-4F23-4974-B188-97C3C7B3F7DE}" destId="{AF2E1481-B731-4C9D-8970-DC523F1D162D}" srcOrd="3" destOrd="0" presId="urn:microsoft.com/office/officeart/2005/8/layout/default#1"/>
    <dgm:cxn modelId="{A464C0A7-4ACC-45E1-A3D5-E065A86A653B}" type="presParOf" srcId="{44A62CBD-4F23-4974-B188-97C3C7B3F7DE}" destId="{1AE91458-0FD0-42D8-B376-9D69CDE81847}" srcOrd="4" destOrd="0" presId="urn:microsoft.com/office/officeart/2005/8/layout/default#1"/>
    <dgm:cxn modelId="{AFF06B09-EB7C-4171-9BB5-434CF7BB7EB3}" type="presParOf" srcId="{44A62CBD-4F23-4974-B188-97C3C7B3F7DE}" destId="{77D2CA1E-6CA8-4185-86C4-650183BDDC25}" srcOrd="5" destOrd="0" presId="urn:microsoft.com/office/officeart/2005/8/layout/default#1"/>
    <dgm:cxn modelId="{FB1DC61F-48C2-4A7A-8631-2347E2D5719D}" type="presParOf" srcId="{44A62CBD-4F23-4974-B188-97C3C7B3F7DE}" destId="{61569B65-5B2C-41EE-8637-A0813F4AAE6F}" srcOrd="6" destOrd="0" presId="urn:microsoft.com/office/officeart/2005/8/layout/default#1"/>
    <dgm:cxn modelId="{E056BC3F-A927-41FD-A60C-D1DDA6F4B410}" type="presParOf" srcId="{44A62CBD-4F23-4974-B188-97C3C7B3F7DE}" destId="{70A8BFA4-0E24-4C9D-8724-5C39842A4F3B}" srcOrd="7" destOrd="0" presId="urn:microsoft.com/office/officeart/2005/8/layout/default#1"/>
    <dgm:cxn modelId="{F7D35814-BAC5-40C2-B631-CC9CECCF1D96}" type="presParOf" srcId="{44A62CBD-4F23-4974-B188-97C3C7B3F7DE}" destId="{602F6AB8-56B1-461B-9173-D0CDA2EBFE8B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B03CEB-4404-4DDB-8C6E-5FCD572ACAD3}" type="doc">
      <dgm:prSet loTypeId="urn:microsoft.com/office/officeart/2005/8/layout/default#2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DB25ACCD-4952-42D9-B3DD-028DCCBA9E04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CONTRA LOS DERECHOS SEXUALES Y REPRODUCTIVOS. </a:t>
          </a:r>
        </a:p>
      </dgm:t>
    </dgm:pt>
    <dgm:pt modelId="{2BDFA2D6-77CB-4AFE-9B70-A98503D0BF72}" type="parTrans" cxnId="{47D1EAF3-C3C0-4AFF-89E3-0D865876F458}">
      <dgm:prSet/>
      <dgm:spPr/>
      <dgm:t>
        <a:bodyPr/>
        <a:lstStyle/>
        <a:p>
          <a:endParaRPr lang="es-MX"/>
        </a:p>
      </dgm:t>
    </dgm:pt>
    <dgm:pt modelId="{6FDF3CED-DEDB-44E1-A121-974924AE7130}" type="sibTrans" cxnId="{47D1EAF3-C3C0-4AFF-89E3-0D865876F458}">
      <dgm:prSet/>
      <dgm:spPr/>
      <dgm:t>
        <a:bodyPr/>
        <a:lstStyle/>
        <a:p>
          <a:endParaRPr lang="es-MX"/>
        </a:p>
      </dgm:t>
    </dgm:pt>
    <dgm:pt modelId="{33130DCF-CFBB-4C56-96BC-D81F276FBBC6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FEMINICIDA</a:t>
          </a:r>
        </a:p>
      </dgm:t>
    </dgm:pt>
    <dgm:pt modelId="{7040EF48-A44F-46E3-8757-B90640C9A27C}" type="parTrans" cxnId="{2FC4A63B-D65F-4193-BCCC-BEEC0F00C3E8}">
      <dgm:prSet/>
      <dgm:spPr/>
      <dgm:t>
        <a:bodyPr/>
        <a:lstStyle/>
        <a:p>
          <a:endParaRPr lang="es-MX"/>
        </a:p>
      </dgm:t>
    </dgm:pt>
    <dgm:pt modelId="{A9244E4A-8F82-4745-8F97-DD132BE7B8C6}" type="sibTrans" cxnId="{2FC4A63B-D65F-4193-BCCC-BEEC0F00C3E8}">
      <dgm:prSet/>
      <dgm:spPr/>
      <dgm:t>
        <a:bodyPr/>
        <a:lstStyle/>
        <a:p>
          <a:endParaRPr lang="es-MX"/>
        </a:p>
      </dgm:t>
    </dgm:pt>
    <dgm:pt modelId="{44A62CBD-4F23-4974-B188-97C3C7B3F7DE}" type="pres">
      <dgm:prSet presAssocID="{81B03CEB-4404-4DDB-8C6E-5FCD572ACA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1569B65-5B2C-41EE-8637-A0813F4AAE6F}" type="pres">
      <dgm:prSet presAssocID="{DB25ACCD-4952-42D9-B3DD-028DCCBA9E0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A8BFA4-0E24-4C9D-8724-5C39842A4F3B}" type="pres">
      <dgm:prSet presAssocID="{6FDF3CED-DEDB-44E1-A121-974924AE7130}" presName="sibTrans" presStyleCnt="0"/>
      <dgm:spPr/>
    </dgm:pt>
    <dgm:pt modelId="{602F6AB8-56B1-461B-9173-D0CDA2EBFE8B}" type="pres">
      <dgm:prSet presAssocID="{33130DCF-CFBB-4C56-96BC-D81F276FBBC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FC4A63B-D65F-4193-BCCC-BEEC0F00C3E8}" srcId="{81B03CEB-4404-4DDB-8C6E-5FCD572ACAD3}" destId="{33130DCF-CFBB-4C56-96BC-D81F276FBBC6}" srcOrd="1" destOrd="0" parTransId="{7040EF48-A44F-46E3-8757-B90640C9A27C}" sibTransId="{A9244E4A-8F82-4745-8F97-DD132BE7B8C6}"/>
    <dgm:cxn modelId="{6A521BE1-8999-4B8B-A0AC-22E5CA8157BF}" type="presOf" srcId="{33130DCF-CFBB-4C56-96BC-D81F276FBBC6}" destId="{602F6AB8-56B1-461B-9173-D0CDA2EBFE8B}" srcOrd="0" destOrd="0" presId="urn:microsoft.com/office/officeart/2005/8/layout/default#2"/>
    <dgm:cxn modelId="{47D1EAF3-C3C0-4AFF-89E3-0D865876F458}" srcId="{81B03CEB-4404-4DDB-8C6E-5FCD572ACAD3}" destId="{DB25ACCD-4952-42D9-B3DD-028DCCBA9E04}" srcOrd="0" destOrd="0" parTransId="{2BDFA2D6-77CB-4AFE-9B70-A98503D0BF72}" sibTransId="{6FDF3CED-DEDB-44E1-A121-974924AE7130}"/>
    <dgm:cxn modelId="{02BEF5C3-3BBB-4057-89E5-8039B8363C6F}" type="presOf" srcId="{DB25ACCD-4952-42D9-B3DD-028DCCBA9E04}" destId="{61569B65-5B2C-41EE-8637-A0813F4AAE6F}" srcOrd="0" destOrd="0" presId="urn:microsoft.com/office/officeart/2005/8/layout/default#2"/>
    <dgm:cxn modelId="{C0804EF5-D354-4F8A-982C-D854B6CC80D5}" type="presOf" srcId="{81B03CEB-4404-4DDB-8C6E-5FCD572ACAD3}" destId="{44A62CBD-4F23-4974-B188-97C3C7B3F7DE}" srcOrd="0" destOrd="0" presId="urn:microsoft.com/office/officeart/2005/8/layout/default#2"/>
    <dgm:cxn modelId="{FB1DC61F-48C2-4A7A-8631-2347E2D5719D}" type="presParOf" srcId="{44A62CBD-4F23-4974-B188-97C3C7B3F7DE}" destId="{61569B65-5B2C-41EE-8637-A0813F4AAE6F}" srcOrd="0" destOrd="0" presId="urn:microsoft.com/office/officeart/2005/8/layout/default#2"/>
    <dgm:cxn modelId="{E056BC3F-A927-41FD-A60C-D1DDA6F4B410}" type="presParOf" srcId="{44A62CBD-4F23-4974-B188-97C3C7B3F7DE}" destId="{70A8BFA4-0E24-4C9D-8724-5C39842A4F3B}" srcOrd="1" destOrd="0" presId="urn:microsoft.com/office/officeart/2005/8/layout/default#2"/>
    <dgm:cxn modelId="{F7D35814-BAC5-40C2-B631-CC9CECCF1D96}" type="presParOf" srcId="{44A62CBD-4F23-4974-B188-97C3C7B3F7DE}" destId="{602F6AB8-56B1-461B-9173-D0CDA2EBFE8B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8E9C9E-6A29-45E7-BB38-5C4B9EE86717}" type="doc">
      <dgm:prSet loTypeId="urn:microsoft.com/office/officeart/2005/8/layout/matrix1" loCatId="matrix" qsTypeId="urn:microsoft.com/office/officeart/2005/8/quickstyle/3d7" qsCatId="3D" csTypeId="urn:microsoft.com/office/officeart/2005/8/colors/accent6_3" csCatId="accent6" phldr="1"/>
      <dgm:spPr/>
      <dgm:t>
        <a:bodyPr/>
        <a:lstStyle/>
        <a:p>
          <a:endParaRPr lang="es-MX"/>
        </a:p>
      </dgm:t>
    </dgm:pt>
    <dgm:pt modelId="{97191FCD-5D05-4B9A-989B-FFF3ACC4AD72}">
      <dgm:prSet phldrT="[Texto]"/>
      <dgm:spPr/>
      <dgm:t>
        <a:bodyPr/>
        <a:lstStyle/>
        <a:p>
          <a:r>
            <a:rPr lang="es-MX" dirty="0"/>
            <a:t>TIPOS DE CONFLICTO</a:t>
          </a:r>
        </a:p>
      </dgm:t>
    </dgm:pt>
    <dgm:pt modelId="{99EDF7C9-8C6A-42C7-8120-E2A4781757EF}" type="parTrans" cxnId="{25EBEC8E-9C66-4867-9B1C-82A70F3FDE8E}">
      <dgm:prSet/>
      <dgm:spPr/>
      <dgm:t>
        <a:bodyPr/>
        <a:lstStyle/>
        <a:p>
          <a:endParaRPr lang="es-MX"/>
        </a:p>
      </dgm:t>
    </dgm:pt>
    <dgm:pt modelId="{E30E1730-1926-4FA0-A810-C2671347CE72}" type="sibTrans" cxnId="{25EBEC8E-9C66-4867-9B1C-82A70F3FDE8E}">
      <dgm:prSet/>
      <dgm:spPr/>
      <dgm:t>
        <a:bodyPr/>
        <a:lstStyle/>
        <a:p>
          <a:endParaRPr lang="es-MX"/>
        </a:p>
      </dgm:t>
    </dgm:pt>
    <dgm:pt modelId="{CA990545-08FF-42A4-98D9-42E0384B278A}">
      <dgm:prSet phldrT="[Texto]"/>
      <dgm:spPr/>
      <dgm:t>
        <a:bodyPr/>
        <a:lstStyle/>
        <a:p>
          <a:r>
            <a:rPr lang="es-MX" dirty="0"/>
            <a:t>COMUNICACIÓN</a:t>
          </a:r>
        </a:p>
      </dgm:t>
    </dgm:pt>
    <dgm:pt modelId="{88FD47C4-D61E-42DC-BADA-762411C2A9EE}" type="parTrans" cxnId="{2FDF49DD-1899-464B-9BD6-AAB13E8DB064}">
      <dgm:prSet/>
      <dgm:spPr/>
      <dgm:t>
        <a:bodyPr/>
        <a:lstStyle/>
        <a:p>
          <a:endParaRPr lang="es-MX"/>
        </a:p>
      </dgm:t>
    </dgm:pt>
    <dgm:pt modelId="{24A52CE5-CD21-427B-9EED-DD82102D3E36}" type="sibTrans" cxnId="{2FDF49DD-1899-464B-9BD6-AAB13E8DB064}">
      <dgm:prSet/>
      <dgm:spPr/>
      <dgm:t>
        <a:bodyPr/>
        <a:lstStyle/>
        <a:p>
          <a:endParaRPr lang="es-MX"/>
        </a:p>
      </dgm:t>
    </dgm:pt>
    <dgm:pt modelId="{43D1D9BC-DA13-4912-AF8D-670123B27A33}">
      <dgm:prSet phldrT="[Texto]"/>
      <dgm:spPr/>
      <dgm:t>
        <a:bodyPr/>
        <a:lstStyle/>
        <a:p>
          <a:r>
            <a:rPr lang="es-MX" dirty="0"/>
            <a:t>RELACIÓN</a:t>
          </a:r>
        </a:p>
      </dgm:t>
    </dgm:pt>
    <dgm:pt modelId="{29DB8680-B10B-44A5-968E-BFEFAEB4C16C}" type="parTrans" cxnId="{A4F31826-5319-41EC-A7F7-95D03CA9C99E}">
      <dgm:prSet/>
      <dgm:spPr/>
      <dgm:t>
        <a:bodyPr/>
        <a:lstStyle/>
        <a:p>
          <a:endParaRPr lang="es-MX"/>
        </a:p>
      </dgm:t>
    </dgm:pt>
    <dgm:pt modelId="{54B1FB7F-E3BA-4A29-BA61-AFC4DFD05938}" type="sibTrans" cxnId="{A4F31826-5319-41EC-A7F7-95D03CA9C99E}">
      <dgm:prSet/>
      <dgm:spPr/>
      <dgm:t>
        <a:bodyPr/>
        <a:lstStyle/>
        <a:p>
          <a:endParaRPr lang="es-MX"/>
        </a:p>
      </dgm:t>
    </dgm:pt>
    <dgm:pt modelId="{57ED54FE-33DC-40B8-858D-6D768B232A44}">
      <dgm:prSet phldrT="[Texto]"/>
      <dgm:spPr/>
      <dgm:t>
        <a:bodyPr/>
        <a:lstStyle/>
        <a:p>
          <a:r>
            <a:rPr lang="es-MX" dirty="0"/>
            <a:t>NECESIDADES</a:t>
          </a:r>
        </a:p>
      </dgm:t>
    </dgm:pt>
    <dgm:pt modelId="{608EF42D-2087-4F3C-A41E-70FDE93FC56A}" type="parTrans" cxnId="{E77D7600-613F-494D-A672-BA769A14E3A1}">
      <dgm:prSet/>
      <dgm:spPr/>
      <dgm:t>
        <a:bodyPr/>
        <a:lstStyle/>
        <a:p>
          <a:endParaRPr lang="es-MX"/>
        </a:p>
      </dgm:t>
    </dgm:pt>
    <dgm:pt modelId="{0F68F117-12FD-49CA-81F8-EFAA114CC1E9}" type="sibTrans" cxnId="{E77D7600-613F-494D-A672-BA769A14E3A1}">
      <dgm:prSet/>
      <dgm:spPr/>
      <dgm:t>
        <a:bodyPr/>
        <a:lstStyle/>
        <a:p>
          <a:endParaRPr lang="es-MX"/>
        </a:p>
      </dgm:t>
    </dgm:pt>
    <dgm:pt modelId="{E79AEEC0-FD82-4A5A-96C5-F099455CC5D2}">
      <dgm:prSet phldrT="[Texto]"/>
      <dgm:spPr/>
      <dgm:t>
        <a:bodyPr/>
        <a:lstStyle/>
        <a:p>
          <a:r>
            <a:rPr lang="es-MX" dirty="0"/>
            <a:t>VALORES</a:t>
          </a:r>
        </a:p>
      </dgm:t>
    </dgm:pt>
    <dgm:pt modelId="{D76D5568-7AD7-4DA8-A832-C2163E9AF7A1}" type="parTrans" cxnId="{2099C7BA-A321-479A-B960-51F36B78816D}">
      <dgm:prSet/>
      <dgm:spPr/>
      <dgm:t>
        <a:bodyPr/>
        <a:lstStyle/>
        <a:p>
          <a:endParaRPr lang="es-MX"/>
        </a:p>
      </dgm:t>
    </dgm:pt>
    <dgm:pt modelId="{EADB630C-C63A-44D6-80D9-E50725690F49}" type="sibTrans" cxnId="{2099C7BA-A321-479A-B960-51F36B78816D}">
      <dgm:prSet/>
      <dgm:spPr/>
      <dgm:t>
        <a:bodyPr/>
        <a:lstStyle/>
        <a:p>
          <a:endParaRPr lang="es-MX"/>
        </a:p>
      </dgm:t>
    </dgm:pt>
    <dgm:pt modelId="{3C0A261C-C486-4227-B85E-9AAE9C50B2EA}" type="pres">
      <dgm:prSet presAssocID="{888E9C9E-6A29-45E7-BB38-5C4B9EE8671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9DD83A8-1803-4D82-8EC1-3DB178F9700D}" type="pres">
      <dgm:prSet presAssocID="{888E9C9E-6A29-45E7-BB38-5C4B9EE86717}" presName="matrix" presStyleCnt="0"/>
      <dgm:spPr/>
    </dgm:pt>
    <dgm:pt modelId="{983ACDE0-AE25-4849-9CF2-52042FFC4E98}" type="pres">
      <dgm:prSet presAssocID="{888E9C9E-6A29-45E7-BB38-5C4B9EE86717}" presName="tile1" presStyleLbl="node1" presStyleIdx="0" presStyleCnt="4"/>
      <dgm:spPr/>
      <dgm:t>
        <a:bodyPr/>
        <a:lstStyle/>
        <a:p>
          <a:endParaRPr lang="es-MX"/>
        </a:p>
      </dgm:t>
    </dgm:pt>
    <dgm:pt modelId="{1AE2A856-65D1-45E4-9146-DF92B0C9E57E}" type="pres">
      <dgm:prSet presAssocID="{888E9C9E-6A29-45E7-BB38-5C4B9EE8671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D5CEA1-AE69-46D6-9973-30A21F0750A0}" type="pres">
      <dgm:prSet presAssocID="{888E9C9E-6A29-45E7-BB38-5C4B9EE86717}" presName="tile2" presStyleLbl="node1" presStyleIdx="1" presStyleCnt="4"/>
      <dgm:spPr/>
      <dgm:t>
        <a:bodyPr/>
        <a:lstStyle/>
        <a:p>
          <a:endParaRPr lang="es-MX"/>
        </a:p>
      </dgm:t>
    </dgm:pt>
    <dgm:pt modelId="{10B88005-CAEA-4FCD-A0B3-EBBD0F9AB7FB}" type="pres">
      <dgm:prSet presAssocID="{888E9C9E-6A29-45E7-BB38-5C4B9EE8671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560975-F1BD-4C02-9238-33FE725A4DCB}" type="pres">
      <dgm:prSet presAssocID="{888E9C9E-6A29-45E7-BB38-5C4B9EE86717}" presName="tile3" presStyleLbl="node1" presStyleIdx="2" presStyleCnt="4"/>
      <dgm:spPr/>
      <dgm:t>
        <a:bodyPr/>
        <a:lstStyle/>
        <a:p>
          <a:endParaRPr lang="es-MX"/>
        </a:p>
      </dgm:t>
    </dgm:pt>
    <dgm:pt modelId="{25D850F5-A450-40B6-9602-D4A29C2A9F43}" type="pres">
      <dgm:prSet presAssocID="{888E9C9E-6A29-45E7-BB38-5C4B9EE8671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A0155E-5549-4334-9252-D5716E2AB70F}" type="pres">
      <dgm:prSet presAssocID="{888E9C9E-6A29-45E7-BB38-5C4B9EE86717}" presName="tile4" presStyleLbl="node1" presStyleIdx="3" presStyleCnt="4"/>
      <dgm:spPr/>
      <dgm:t>
        <a:bodyPr/>
        <a:lstStyle/>
        <a:p>
          <a:endParaRPr lang="es-MX"/>
        </a:p>
      </dgm:t>
    </dgm:pt>
    <dgm:pt modelId="{2036BF5C-36AF-4382-A73C-EFF09E341D42}" type="pres">
      <dgm:prSet presAssocID="{888E9C9E-6A29-45E7-BB38-5C4B9EE8671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1D4C67-AEE7-4117-8A49-A05711139182}" type="pres">
      <dgm:prSet presAssocID="{888E9C9E-6A29-45E7-BB38-5C4B9EE8671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9040B7F9-AA74-4319-97F2-A10348813037}" type="presOf" srcId="{57ED54FE-33DC-40B8-858D-6D768B232A44}" destId="{11560975-F1BD-4C02-9238-33FE725A4DCB}" srcOrd="0" destOrd="0" presId="urn:microsoft.com/office/officeart/2005/8/layout/matrix1"/>
    <dgm:cxn modelId="{796D4343-C871-452A-92C0-83C633B661B3}" type="presOf" srcId="{97191FCD-5D05-4B9A-989B-FFF3ACC4AD72}" destId="{EC1D4C67-AEE7-4117-8A49-A05711139182}" srcOrd="0" destOrd="0" presId="urn:microsoft.com/office/officeart/2005/8/layout/matrix1"/>
    <dgm:cxn modelId="{2AD84D03-221F-4FFB-A266-08B4BB15519F}" type="presOf" srcId="{E79AEEC0-FD82-4A5A-96C5-F099455CC5D2}" destId="{2036BF5C-36AF-4382-A73C-EFF09E341D42}" srcOrd="1" destOrd="0" presId="urn:microsoft.com/office/officeart/2005/8/layout/matrix1"/>
    <dgm:cxn modelId="{279CED6A-81A3-4CC7-BE1F-695FCC1C7CDC}" type="presOf" srcId="{CA990545-08FF-42A4-98D9-42E0384B278A}" destId="{1AE2A856-65D1-45E4-9146-DF92B0C9E57E}" srcOrd="1" destOrd="0" presId="urn:microsoft.com/office/officeart/2005/8/layout/matrix1"/>
    <dgm:cxn modelId="{8D812F28-81BD-4FB8-9182-93517DA933AF}" type="presOf" srcId="{43D1D9BC-DA13-4912-AF8D-670123B27A33}" destId="{10B88005-CAEA-4FCD-A0B3-EBBD0F9AB7FB}" srcOrd="1" destOrd="0" presId="urn:microsoft.com/office/officeart/2005/8/layout/matrix1"/>
    <dgm:cxn modelId="{7ED519BB-D7D9-4209-A8F7-7A5D6315D061}" type="presOf" srcId="{E79AEEC0-FD82-4A5A-96C5-F099455CC5D2}" destId="{F8A0155E-5549-4334-9252-D5716E2AB70F}" srcOrd="0" destOrd="0" presId="urn:microsoft.com/office/officeart/2005/8/layout/matrix1"/>
    <dgm:cxn modelId="{2FDF49DD-1899-464B-9BD6-AAB13E8DB064}" srcId="{97191FCD-5D05-4B9A-989B-FFF3ACC4AD72}" destId="{CA990545-08FF-42A4-98D9-42E0384B278A}" srcOrd="0" destOrd="0" parTransId="{88FD47C4-D61E-42DC-BADA-762411C2A9EE}" sibTransId="{24A52CE5-CD21-427B-9EED-DD82102D3E36}"/>
    <dgm:cxn modelId="{1EA3C410-6E19-492A-8112-D9333B024312}" type="presOf" srcId="{888E9C9E-6A29-45E7-BB38-5C4B9EE86717}" destId="{3C0A261C-C486-4227-B85E-9AAE9C50B2EA}" srcOrd="0" destOrd="0" presId="urn:microsoft.com/office/officeart/2005/8/layout/matrix1"/>
    <dgm:cxn modelId="{A4F31826-5319-41EC-A7F7-95D03CA9C99E}" srcId="{97191FCD-5D05-4B9A-989B-FFF3ACC4AD72}" destId="{43D1D9BC-DA13-4912-AF8D-670123B27A33}" srcOrd="1" destOrd="0" parTransId="{29DB8680-B10B-44A5-968E-BFEFAEB4C16C}" sibTransId="{54B1FB7F-E3BA-4A29-BA61-AFC4DFD05938}"/>
    <dgm:cxn modelId="{75760524-78C2-4D8F-AA06-0580C4522E1A}" type="presOf" srcId="{CA990545-08FF-42A4-98D9-42E0384B278A}" destId="{983ACDE0-AE25-4849-9CF2-52042FFC4E98}" srcOrd="0" destOrd="0" presId="urn:microsoft.com/office/officeart/2005/8/layout/matrix1"/>
    <dgm:cxn modelId="{25EBEC8E-9C66-4867-9B1C-82A70F3FDE8E}" srcId="{888E9C9E-6A29-45E7-BB38-5C4B9EE86717}" destId="{97191FCD-5D05-4B9A-989B-FFF3ACC4AD72}" srcOrd="0" destOrd="0" parTransId="{99EDF7C9-8C6A-42C7-8120-E2A4781757EF}" sibTransId="{E30E1730-1926-4FA0-A810-C2671347CE72}"/>
    <dgm:cxn modelId="{0FFAC1F7-42AA-47A0-B081-1241F3C6EAF6}" type="presOf" srcId="{57ED54FE-33DC-40B8-858D-6D768B232A44}" destId="{25D850F5-A450-40B6-9602-D4A29C2A9F43}" srcOrd="1" destOrd="0" presId="urn:microsoft.com/office/officeart/2005/8/layout/matrix1"/>
    <dgm:cxn modelId="{BD010EA8-F6C5-4E49-9DC2-05AB439516BD}" type="presOf" srcId="{43D1D9BC-DA13-4912-AF8D-670123B27A33}" destId="{EAD5CEA1-AE69-46D6-9973-30A21F0750A0}" srcOrd="0" destOrd="0" presId="urn:microsoft.com/office/officeart/2005/8/layout/matrix1"/>
    <dgm:cxn modelId="{2099C7BA-A321-479A-B960-51F36B78816D}" srcId="{97191FCD-5D05-4B9A-989B-FFF3ACC4AD72}" destId="{E79AEEC0-FD82-4A5A-96C5-F099455CC5D2}" srcOrd="3" destOrd="0" parTransId="{D76D5568-7AD7-4DA8-A832-C2163E9AF7A1}" sibTransId="{EADB630C-C63A-44D6-80D9-E50725690F49}"/>
    <dgm:cxn modelId="{E77D7600-613F-494D-A672-BA769A14E3A1}" srcId="{97191FCD-5D05-4B9A-989B-FFF3ACC4AD72}" destId="{57ED54FE-33DC-40B8-858D-6D768B232A44}" srcOrd="2" destOrd="0" parTransId="{608EF42D-2087-4F3C-A41E-70FDE93FC56A}" sibTransId="{0F68F117-12FD-49CA-81F8-EFAA114CC1E9}"/>
    <dgm:cxn modelId="{997F8A68-71B1-4FD4-8F5A-C574369136C7}" type="presParOf" srcId="{3C0A261C-C486-4227-B85E-9AAE9C50B2EA}" destId="{19DD83A8-1803-4D82-8EC1-3DB178F9700D}" srcOrd="0" destOrd="0" presId="urn:microsoft.com/office/officeart/2005/8/layout/matrix1"/>
    <dgm:cxn modelId="{CA57641D-634B-4EC3-B939-96202598E780}" type="presParOf" srcId="{19DD83A8-1803-4D82-8EC1-3DB178F9700D}" destId="{983ACDE0-AE25-4849-9CF2-52042FFC4E98}" srcOrd="0" destOrd="0" presId="urn:microsoft.com/office/officeart/2005/8/layout/matrix1"/>
    <dgm:cxn modelId="{C0231516-EDC0-4FFC-B703-47E5CEDB8CC9}" type="presParOf" srcId="{19DD83A8-1803-4D82-8EC1-3DB178F9700D}" destId="{1AE2A856-65D1-45E4-9146-DF92B0C9E57E}" srcOrd="1" destOrd="0" presId="urn:microsoft.com/office/officeart/2005/8/layout/matrix1"/>
    <dgm:cxn modelId="{CB29643A-1085-4DA1-ADF8-E57B25BAD467}" type="presParOf" srcId="{19DD83A8-1803-4D82-8EC1-3DB178F9700D}" destId="{EAD5CEA1-AE69-46D6-9973-30A21F0750A0}" srcOrd="2" destOrd="0" presId="urn:microsoft.com/office/officeart/2005/8/layout/matrix1"/>
    <dgm:cxn modelId="{E67BAA0D-02FC-4779-9721-7F60374F63FA}" type="presParOf" srcId="{19DD83A8-1803-4D82-8EC1-3DB178F9700D}" destId="{10B88005-CAEA-4FCD-A0B3-EBBD0F9AB7FB}" srcOrd="3" destOrd="0" presId="urn:microsoft.com/office/officeart/2005/8/layout/matrix1"/>
    <dgm:cxn modelId="{5F8D67CB-AADE-447D-938A-BA56E9C7E1B0}" type="presParOf" srcId="{19DD83A8-1803-4D82-8EC1-3DB178F9700D}" destId="{11560975-F1BD-4C02-9238-33FE725A4DCB}" srcOrd="4" destOrd="0" presId="urn:microsoft.com/office/officeart/2005/8/layout/matrix1"/>
    <dgm:cxn modelId="{AF168B25-38B6-4C42-B585-3A867DB3E4D6}" type="presParOf" srcId="{19DD83A8-1803-4D82-8EC1-3DB178F9700D}" destId="{25D850F5-A450-40B6-9602-D4A29C2A9F43}" srcOrd="5" destOrd="0" presId="urn:microsoft.com/office/officeart/2005/8/layout/matrix1"/>
    <dgm:cxn modelId="{5D6A4EEA-6889-4EDC-BC95-9E1B0CECDB73}" type="presParOf" srcId="{19DD83A8-1803-4D82-8EC1-3DB178F9700D}" destId="{F8A0155E-5549-4334-9252-D5716E2AB70F}" srcOrd="6" destOrd="0" presId="urn:microsoft.com/office/officeart/2005/8/layout/matrix1"/>
    <dgm:cxn modelId="{C0AE4696-3B4F-4A90-954C-39BA6E7E08E3}" type="presParOf" srcId="{19DD83A8-1803-4D82-8EC1-3DB178F9700D}" destId="{2036BF5C-36AF-4382-A73C-EFF09E341D42}" srcOrd="7" destOrd="0" presId="urn:microsoft.com/office/officeart/2005/8/layout/matrix1"/>
    <dgm:cxn modelId="{3B435199-DCFE-4C68-8C8F-F3A5EBA9CA28}" type="presParOf" srcId="{3C0A261C-C486-4227-B85E-9AAE9C50B2EA}" destId="{EC1D4C67-AEE7-4117-8A49-A0571113918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C5696B-CF86-44C5-876E-D437D2AC2568}" type="doc">
      <dgm:prSet loTypeId="urn:microsoft.com/office/officeart/2005/8/layout/default#3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75982DDF-B791-440F-B0AD-67BA1FDBA225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SER CONSCIENTE DE CÓMO TE SIENTES</a:t>
          </a:r>
        </a:p>
      </dgm:t>
    </dgm:pt>
    <dgm:pt modelId="{7F4DC1C4-F4D1-469E-BAA6-AE990F97D1CD}" type="parTrans" cxnId="{59264CE5-7611-4872-A8E9-BBE3A83543EB}">
      <dgm:prSet/>
      <dgm:spPr/>
      <dgm:t>
        <a:bodyPr/>
        <a:lstStyle/>
        <a:p>
          <a:endParaRPr lang="es-MX"/>
        </a:p>
      </dgm:t>
    </dgm:pt>
    <dgm:pt modelId="{4099B5E2-5972-45B4-B130-0006F755F12C}" type="sibTrans" cxnId="{59264CE5-7611-4872-A8E9-BBE3A83543EB}">
      <dgm:prSet/>
      <dgm:spPr/>
      <dgm:t>
        <a:bodyPr/>
        <a:lstStyle/>
        <a:p>
          <a:endParaRPr lang="es-MX"/>
        </a:p>
      </dgm:t>
    </dgm:pt>
    <dgm:pt modelId="{6375CDED-EC44-405A-8C23-BFB27B1CD32B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COMUNICACIÓN ADECUADA BASADA EN RESPETO Y ESCUCHA</a:t>
          </a:r>
        </a:p>
      </dgm:t>
    </dgm:pt>
    <dgm:pt modelId="{927EAEA9-3EF3-4A84-8705-D1B8E7E080B7}" type="parTrans" cxnId="{88E72CDE-20B1-4E27-91F6-BC84598D8740}">
      <dgm:prSet/>
      <dgm:spPr/>
      <dgm:t>
        <a:bodyPr/>
        <a:lstStyle/>
        <a:p>
          <a:endParaRPr lang="es-MX"/>
        </a:p>
      </dgm:t>
    </dgm:pt>
    <dgm:pt modelId="{1966B234-C99B-4561-BCBB-E97780CC5CC5}" type="sibTrans" cxnId="{88E72CDE-20B1-4E27-91F6-BC84598D8740}">
      <dgm:prSet/>
      <dgm:spPr/>
      <dgm:t>
        <a:bodyPr/>
        <a:lstStyle/>
        <a:p>
          <a:endParaRPr lang="es-MX"/>
        </a:p>
      </dgm:t>
    </dgm:pt>
    <dgm:pt modelId="{AF2A8507-1F59-4B5C-ADDF-AF5C6B8D9F4D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VALORA, REFUERZA Y AGRADECE</a:t>
          </a:r>
        </a:p>
      </dgm:t>
    </dgm:pt>
    <dgm:pt modelId="{5A259261-0C38-4DDC-BA42-F930FF13CA3C}" type="parTrans" cxnId="{5D49CA5F-BE4A-43BB-A23A-567E2250E4BA}">
      <dgm:prSet/>
      <dgm:spPr/>
      <dgm:t>
        <a:bodyPr/>
        <a:lstStyle/>
        <a:p>
          <a:endParaRPr lang="es-MX"/>
        </a:p>
      </dgm:t>
    </dgm:pt>
    <dgm:pt modelId="{DF562424-4046-4B08-A338-1325C820B21A}" type="sibTrans" cxnId="{5D49CA5F-BE4A-43BB-A23A-567E2250E4BA}">
      <dgm:prSet/>
      <dgm:spPr/>
      <dgm:t>
        <a:bodyPr/>
        <a:lstStyle/>
        <a:p>
          <a:endParaRPr lang="es-MX"/>
        </a:p>
      </dgm:t>
    </dgm:pt>
    <dgm:pt modelId="{80C5DE9D-79EB-4E77-8AF6-C89EB66C4762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DESARROLLA LA EMPATÍA</a:t>
          </a:r>
        </a:p>
      </dgm:t>
    </dgm:pt>
    <dgm:pt modelId="{1C1AD59E-B831-4571-9C80-A8D1B40CBF93}" type="parTrans" cxnId="{03A4550B-143A-47BC-B22C-C600FB11E9CD}">
      <dgm:prSet/>
      <dgm:spPr/>
      <dgm:t>
        <a:bodyPr/>
        <a:lstStyle/>
        <a:p>
          <a:endParaRPr lang="es-MX"/>
        </a:p>
      </dgm:t>
    </dgm:pt>
    <dgm:pt modelId="{27AC2EB3-0D22-412A-9403-69E3A63D3274}" type="sibTrans" cxnId="{03A4550B-143A-47BC-B22C-C600FB11E9CD}">
      <dgm:prSet/>
      <dgm:spPr/>
      <dgm:t>
        <a:bodyPr/>
        <a:lstStyle/>
        <a:p>
          <a:endParaRPr lang="es-MX"/>
        </a:p>
      </dgm:t>
    </dgm:pt>
    <dgm:pt modelId="{E6FEB7AE-7F7B-4E63-8521-5DEBAB69F002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SE ASERTIVA/ASERTIVO</a:t>
          </a:r>
        </a:p>
      </dgm:t>
    </dgm:pt>
    <dgm:pt modelId="{9D3AD6FB-BE7B-4633-8FE6-06BAE3FD0D12}" type="parTrans" cxnId="{428E77AD-0D0D-43D1-B509-414B39B1EA82}">
      <dgm:prSet/>
      <dgm:spPr/>
      <dgm:t>
        <a:bodyPr/>
        <a:lstStyle/>
        <a:p>
          <a:endParaRPr lang="es-MX"/>
        </a:p>
      </dgm:t>
    </dgm:pt>
    <dgm:pt modelId="{24B74AB2-3DAA-4640-8896-D55F94E95B45}" type="sibTrans" cxnId="{428E77AD-0D0D-43D1-B509-414B39B1EA82}">
      <dgm:prSet/>
      <dgm:spPr/>
      <dgm:t>
        <a:bodyPr/>
        <a:lstStyle/>
        <a:p>
          <a:endParaRPr lang="es-MX"/>
        </a:p>
      </dgm:t>
    </dgm:pt>
    <dgm:pt modelId="{6DC5DEB8-FCC3-409A-831B-F3FA0E5568C0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APRENDE A LLEGAR A ACUERDOS, A NEGOCIAR</a:t>
          </a:r>
        </a:p>
      </dgm:t>
    </dgm:pt>
    <dgm:pt modelId="{DF171A9C-EAEB-448F-B28D-59DE9A32C66C}" type="parTrans" cxnId="{0D0A4377-2139-4600-BC33-84E84C058494}">
      <dgm:prSet/>
      <dgm:spPr/>
      <dgm:t>
        <a:bodyPr/>
        <a:lstStyle/>
        <a:p>
          <a:endParaRPr lang="es-MX"/>
        </a:p>
      </dgm:t>
    </dgm:pt>
    <dgm:pt modelId="{1F61617E-DCC9-4D8F-8BEC-5693589E20F2}" type="sibTrans" cxnId="{0D0A4377-2139-4600-BC33-84E84C058494}">
      <dgm:prSet/>
      <dgm:spPr/>
      <dgm:t>
        <a:bodyPr/>
        <a:lstStyle/>
        <a:p>
          <a:endParaRPr lang="es-MX"/>
        </a:p>
      </dgm:t>
    </dgm:pt>
    <dgm:pt modelId="{D164860E-11F3-4880-A439-3150AD824FD3}" type="pres">
      <dgm:prSet presAssocID="{A8C5696B-CF86-44C5-876E-D437D2AC256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B632091-BC6B-4863-9BA7-F1E41E84AED4}" type="pres">
      <dgm:prSet presAssocID="{75982DDF-B791-440F-B0AD-67BA1FDBA22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C1307D-B8D4-411F-8325-A4C86C164722}" type="pres">
      <dgm:prSet presAssocID="{4099B5E2-5972-45B4-B130-0006F755F12C}" presName="sibTrans" presStyleCnt="0"/>
      <dgm:spPr/>
    </dgm:pt>
    <dgm:pt modelId="{48CFA776-BE9D-4C52-AF7C-4B8940DE188B}" type="pres">
      <dgm:prSet presAssocID="{6375CDED-EC44-405A-8C23-BFB27B1CD32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0F4E3E-6DBB-4B37-8EB3-AA77E17582C8}" type="pres">
      <dgm:prSet presAssocID="{1966B234-C99B-4561-BCBB-E97780CC5CC5}" presName="sibTrans" presStyleCnt="0"/>
      <dgm:spPr/>
    </dgm:pt>
    <dgm:pt modelId="{A345CE46-936B-47AC-A647-041DD1CD5903}" type="pres">
      <dgm:prSet presAssocID="{AF2A8507-1F59-4B5C-ADDF-AF5C6B8D9F4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7E73B9-71E7-492D-948C-EAA29F2233BB}" type="pres">
      <dgm:prSet presAssocID="{DF562424-4046-4B08-A338-1325C820B21A}" presName="sibTrans" presStyleCnt="0"/>
      <dgm:spPr/>
    </dgm:pt>
    <dgm:pt modelId="{FB243A07-FC7E-4552-B034-01A52E3DD4DD}" type="pres">
      <dgm:prSet presAssocID="{80C5DE9D-79EB-4E77-8AF6-C89EB66C476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89FF9B-4CA6-4078-AAD2-2990647E9D1E}" type="pres">
      <dgm:prSet presAssocID="{27AC2EB3-0D22-412A-9403-69E3A63D3274}" presName="sibTrans" presStyleCnt="0"/>
      <dgm:spPr/>
    </dgm:pt>
    <dgm:pt modelId="{8624BC90-FB41-47AA-A774-35EA6B9061A7}" type="pres">
      <dgm:prSet presAssocID="{E6FEB7AE-7F7B-4E63-8521-5DEBAB69F00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91A0E8-0F89-47E6-A86A-D6E6F9A3D952}" type="pres">
      <dgm:prSet presAssocID="{24B74AB2-3DAA-4640-8896-D55F94E95B45}" presName="sibTrans" presStyleCnt="0"/>
      <dgm:spPr/>
    </dgm:pt>
    <dgm:pt modelId="{2C91544D-9B3B-4C51-A76B-4313B021D116}" type="pres">
      <dgm:prSet presAssocID="{6DC5DEB8-FCC3-409A-831B-F3FA0E5568C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D0A4377-2139-4600-BC33-84E84C058494}" srcId="{A8C5696B-CF86-44C5-876E-D437D2AC2568}" destId="{6DC5DEB8-FCC3-409A-831B-F3FA0E5568C0}" srcOrd="5" destOrd="0" parTransId="{DF171A9C-EAEB-448F-B28D-59DE9A32C66C}" sibTransId="{1F61617E-DCC9-4D8F-8BEC-5693589E20F2}"/>
    <dgm:cxn modelId="{A8BB8FFE-651C-44C0-BEA2-6C913A35C029}" type="presOf" srcId="{AF2A8507-1F59-4B5C-ADDF-AF5C6B8D9F4D}" destId="{A345CE46-936B-47AC-A647-041DD1CD5903}" srcOrd="0" destOrd="0" presId="urn:microsoft.com/office/officeart/2005/8/layout/default#3"/>
    <dgm:cxn modelId="{428E77AD-0D0D-43D1-B509-414B39B1EA82}" srcId="{A8C5696B-CF86-44C5-876E-D437D2AC2568}" destId="{E6FEB7AE-7F7B-4E63-8521-5DEBAB69F002}" srcOrd="4" destOrd="0" parTransId="{9D3AD6FB-BE7B-4633-8FE6-06BAE3FD0D12}" sibTransId="{24B74AB2-3DAA-4640-8896-D55F94E95B45}"/>
    <dgm:cxn modelId="{5D49CA5F-BE4A-43BB-A23A-567E2250E4BA}" srcId="{A8C5696B-CF86-44C5-876E-D437D2AC2568}" destId="{AF2A8507-1F59-4B5C-ADDF-AF5C6B8D9F4D}" srcOrd="2" destOrd="0" parTransId="{5A259261-0C38-4DDC-BA42-F930FF13CA3C}" sibTransId="{DF562424-4046-4B08-A338-1325C820B21A}"/>
    <dgm:cxn modelId="{59264CE5-7611-4872-A8E9-BBE3A83543EB}" srcId="{A8C5696B-CF86-44C5-876E-D437D2AC2568}" destId="{75982DDF-B791-440F-B0AD-67BA1FDBA225}" srcOrd="0" destOrd="0" parTransId="{7F4DC1C4-F4D1-469E-BAA6-AE990F97D1CD}" sibTransId="{4099B5E2-5972-45B4-B130-0006F755F12C}"/>
    <dgm:cxn modelId="{D2F34E21-480A-42B3-9F7C-04E871639133}" type="presOf" srcId="{80C5DE9D-79EB-4E77-8AF6-C89EB66C4762}" destId="{FB243A07-FC7E-4552-B034-01A52E3DD4DD}" srcOrd="0" destOrd="0" presId="urn:microsoft.com/office/officeart/2005/8/layout/default#3"/>
    <dgm:cxn modelId="{03A4550B-143A-47BC-B22C-C600FB11E9CD}" srcId="{A8C5696B-CF86-44C5-876E-D437D2AC2568}" destId="{80C5DE9D-79EB-4E77-8AF6-C89EB66C4762}" srcOrd="3" destOrd="0" parTransId="{1C1AD59E-B831-4571-9C80-A8D1B40CBF93}" sibTransId="{27AC2EB3-0D22-412A-9403-69E3A63D3274}"/>
    <dgm:cxn modelId="{88E72CDE-20B1-4E27-91F6-BC84598D8740}" srcId="{A8C5696B-CF86-44C5-876E-D437D2AC2568}" destId="{6375CDED-EC44-405A-8C23-BFB27B1CD32B}" srcOrd="1" destOrd="0" parTransId="{927EAEA9-3EF3-4A84-8705-D1B8E7E080B7}" sibTransId="{1966B234-C99B-4561-BCBB-E97780CC5CC5}"/>
    <dgm:cxn modelId="{688E497C-AD40-4F4D-AED6-A7060EC97C16}" type="presOf" srcId="{E6FEB7AE-7F7B-4E63-8521-5DEBAB69F002}" destId="{8624BC90-FB41-47AA-A774-35EA6B9061A7}" srcOrd="0" destOrd="0" presId="urn:microsoft.com/office/officeart/2005/8/layout/default#3"/>
    <dgm:cxn modelId="{127A7C52-2C56-45AF-90DA-4E1968C77AF0}" type="presOf" srcId="{6375CDED-EC44-405A-8C23-BFB27B1CD32B}" destId="{48CFA776-BE9D-4C52-AF7C-4B8940DE188B}" srcOrd="0" destOrd="0" presId="urn:microsoft.com/office/officeart/2005/8/layout/default#3"/>
    <dgm:cxn modelId="{7113F102-CD5C-4F86-9F76-EC63A74E499C}" type="presOf" srcId="{6DC5DEB8-FCC3-409A-831B-F3FA0E5568C0}" destId="{2C91544D-9B3B-4C51-A76B-4313B021D116}" srcOrd="0" destOrd="0" presId="urn:microsoft.com/office/officeart/2005/8/layout/default#3"/>
    <dgm:cxn modelId="{C3C97AEE-1AFF-4695-AE47-5298FC65ACFB}" type="presOf" srcId="{A8C5696B-CF86-44C5-876E-D437D2AC2568}" destId="{D164860E-11F3-4880-A439-3150AD824FD3}" srcOrd="0" destOrd="0" presId="urn:microsoft.com/office/officeart/2005/8/layout/default#3"/>
    <dgm:cxn modelId="{92EDB6FD-5172-42C7-9BA3-8FC72AFFF3A3}" type="presOf" srcId="{75982DDF-B791-440F-B0AD-67BA1FDBA225}" destId="{6B632091-BC6B-4863-9BA7-F1E41E84AED4}" srcOrd="0" destOrd="0" presId="urn:microsoft.com/office/officeart/2005/8/layout/default#3"/>
    <dgm:cxn modelId="{6F745AE8-FCB7-4343-B531-113DD258CB97}" type="presParOf" srcId="{D164860E-11F3-4880-A439-3150AD824FD3}" destId="{6B632091-BC6B-4863-9BA7-F1E41E84AED4}" srcOrd="0" destOrd="0" presId="urn:microsoft.com/office/officeart/2005/8/layout/default#3"/>
    <dgm:cxn modelId="{CD355BFB-2835-4433-9CB9-D1AB70BAEFE6}" type="presParOf" srcId="{D164860E-11F3-4880-A439-3150AD824FD3}" destId="{89C1307D-B8D4-411F-8325-A4C86C164722}" srcOrd="1" destOrd="0" presId="urn:microsoft.com/office/officeart/2005/8/layout/default#3"/>
    <dgm:cxn modelId="{46CFDAA5-5929-4D93-B882-4A7F53DD0612}" type="presParOf" srcId="{D164860E-11F3-4880-A439-3150AD824FD3}" destId="{48CFA776-BE9D-4C52-AF7C-4B8940DE188B}" srcOrd="2" destOrd="0" presId="urn:microsoft.com/office/officeart/2005/8/layout/default#3"/>
    <dgm:cxn modelId="{9DD081A4-E203-4C13-B0BB-538839DFDE68}" type="presParOf" srcId="{D164860E-11F3-4880-A439-3150AD824FD3}" destId="{CE0F4E3E-6DBB-4B37-8EB3-AA77E17582C8}" srcOrd="3" destOrd="0" presId="urn:microsoft.com/office/officeart/2005/8/layout/default#3"/>
    <dgm:cxn modelId="{0F401BB9-29B8-4994-897A-9A9279BB7AFA}" type="presParOf" srcId="{D164860E-11F3-4880-A439-3150AD824FD3}" destId="{A345CE46-936B-47AC-A647-041DD1CD5903}" srcOrd="4" destOrd="0" presId="urn:microsoft.com/office/officeart/2005/8/layout/default#3"/>
    <dgm:cxn modelId="{CAB93DA7-8AC4-49AC-850F-FECCCB95F30C}" type="presParOf" srcId="{D164860E-11F3-4880-A439-3150AD824FD3}" destId="{967E73B9-71E7-492D-948C-EAA29F2233BB}" srcOrd="5" destOrd="0" presId="urn:microsoft.com/office/officeart/2005/8/layout/default#3"/>
    <dgm:cxn modelId="{D674768D-18FC-4583-9B69-C02D4D756898}" type="presParOf" srcId="{D164860E-11F3-4880-A439-3150AD824FD3}" destId="{FB243A07-FC7E-4552-B034-01A52E3DD4DD}" srcOrd="6" destOrd="0" presId="urn:microsoft.com/office/officeart/2005/8/layout/default#3"/>
    <dgm:cxn modelId="{DF7B685B-0392-478C-B22B-4255140E1777}" type="presParOf" srcId="{D164860E-11F3-4880-A439-3150AD824FD3}" destId="{DA89FF9B-4CA6-4078-AAD2-2990647E9D1E}" srcOrd="7" destOrd="0" presId="urn:microsoft.com/office/officeart/2005/8/layout/default#3"/>
    <dgm:cxn modelId="{51660CCB-3EFD-4FB9-A6EA-F75EA3539B4E}" type="presParOf" srcId="{D164860E-11F3-4880-A439-3150AD824FD3}" destId="{8624BC90-FB41-47AA-A774-35EA6B9061A7}" srcOrd="8" destOrd="0" presId="urn:microsoft.com/office/officeart/2005/8/layout/default#3"/>
    <dgm:cxn modelId="{69D64C5E-642A-485B-BC99-DE1DF20371B0}" type="presParOf" srcId="{D164860E-11F3-4880-A439-3150AD824FD3}" destId="{3D91A0E8-0F89-47E6-A86A-D6E6F9A3D952}" srcOrd="9" destOrd="0" presId="urn:microsoft.com/office/officeart/2005/8/layout/default#3"/>
    <dgm:cxn modelId="{D428D3F0-55C8-4C83-85BE-F8BE1BA13AEB}" type="presParOf" srcId="{D164860E-11F3-4880-A439-3150AD824FD3}" destId="{2C91544D-9B3B-4C51-A76B-4313B021D116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D6B460-44D6-412B-A60C-6852279243FD}" type="doc">
      <dgm:prSet loTypeId="urn:microsoft.com/office/officeart/2005/8/layout/default#4" loCatId="list" qsTypeId="urn:microsoft.com/office/officeart/2005/8/quickstyle/3d7" qsCatId="3D" csTypeId="urn:microsoft.com/office/officeart/2005/8/colors/accent6_3" csCatId="accent6" phldr="1"/>
      <dgm:spPr/>
      <dgm:t>
        <a:bodyPr/>
        <a:lstStyle/>
        <a:p>
          <a:endParaRPr lang="es-MX"/>
        </a:p>
      </dgm:t>
    </dgm:pt>
    <dgm:pt modelId="{E58F6CBB-96F9-49B0-8C4B-E2A005F46735}">
      <dgm:prSet phldrT="[Texto]"/>
      <dgm:spPr/>
      <dgm:t>
        <a:bodyPr/>
        <a:lstStyle/>
        <a:p>
          <a:pPr algn="ctr"/>
          <a:r>
            <a:rPr lang="es-MX" dirty="0"/>
            <a:t>ELEGIR ENTRE GANAR, DEJARSE GANAR O BUSCAR SOLUCIONES.</a:t>
          </a:r>
        </a:p>
      </dgm:t>
    </dgm:pt>
    <dgm:pt modelId="{D27F4579-42C5-44ED-80F8-67AAD0DBE965}" type="parTrans" cxnId="{63FAECF9-EBAA-4C85-8D0D-BE84BBA57AC4}">
      <dgm:prSet/>
      <dgm:spPr/>
      <dgm:t>
        <a:bodyPr/>
        <a:lstStyle/>
        <a:p>
          <a:endParaRPr lang="es-MX"/>
        </a:p>
      </dgm:t>
    </dgm:pt>
    <dgm:pt modelId="{324B84B5-F20B-44D2-8512-AD5BD286710A}" type="sibTrans" cxnId="{63FAECF9-EBAA-4C85-8D0D-BE84BBA57AC4}">
      <dgm:prSet/>
      <dgm:spPr/>
      <dgm:t>
        <a:bodyPr/>
        <a:lstStyle/>
        <a:p>
          <a:endParaRPr lang="es-MX"/>
        </a:p>
      </dgm:t>
    </dgm:pt>
    <dgm:pt modelId="{0B0A333B-BE0D-4643-B866-597B50B31ED4}">
      <dgm:prSet phldrT="[Texto]"/>
      <dgm:spPr/>
      <dgm:t>
        <a:bodyPr/>
        <a:lstStyle/>
        <a:p>
          <a:r>
            <a:rPr lang="es-MX" dirty="0"/>
            <a:t>ABORDAR LOS PROBLEMAS, NO LAS PERSONAS</a:t>
          </a:r>
        </a:p>
      </dgm:t>
    </dgm:pt>
    <dgm:pt modelId="{77078A61-E6A6-4C7C-858D-0653655E2E16}" type="parTrans" cxnId="{2B59ED90-26BE-4988-9DC9-A9C719711D31}">
      <dgm:prSet/>
      <dgm:spPr/>
      <dgm:t>
        <a:bodyPr/>
        <a:lstStyle/>
        <a:p>
          <a:endParaRPr lang="es-MX"/>
        </a:p>
      </dgm:t>
    </dgm:pt>
    <dgm:pt modelId="{F24A2F79-D85D-4748-9BD9-C52F430CCD11}" type="sibTrans" cxnId="{2B59ED90-26BE-4988-9DC9-A9C719711D31}">
      <dgm:prSet/>
      <dgm:spPr/>
      <dgm:t>
        <a:bodyPr/>
        <a:lstStyle/>
        <a:p>
          <a:endParaRPr lang="es-MX"/>
        </a:p>
      </dgm:t>
    </dgm:pt>
    <dgm:pt modelId="{D075D62D-8AAC-4A01-A026-109B04283548}">
      <dgm:prSet phldrT="[Texto]"/>
      <dgm:spPr/>
      <dgm:t>
        <a:bodyPr/>
        <a:lstStyle/>
        <a:p>
          <a:r>
            <a:rPr lang="es-MX" dirty="0"/>
            <a:t>SE QUIERES RESOLVER, TU ACTITUD LO HARÁ POSIBLE.</a:t>
          </a:r>
        </a:p>
      </dgm:t>
    </dgm:pt>
    <dgm:pt modelId="{4ABAC48A-0494-4DAB-85FE-E043F7D213A9}" type="parTrans" cxnId="{30EC0D9F-B8B2-4A9E-9D0B-C5643218A8EA}">
      <dgm:prSet/>
      <dgm:spPr/>
      <dgm:t>
        <a:bodyPr/>
        <a:lstStyle/>
        <a:p>
          <a:endParaRPr lang="es-MX"/>
        </a:p>
      </dgm:t>
    </dgm:pt>
    <dgm:pt modelId="{80D306FF-4A47-4F18-9212-4915FE2C9A30}" type="sibTrans" cxnId="{30EC0D9F-B8B2-4A9E-9D0B-C5643218A8EA}">
      <dgm:prSet/>
      <dgm:spPr/>
      <dgm:t>
        <a:bodyPr/>
        <a:lstStyle/>
        <a:p>
          <a:endParaRPr lang="es-MX"/>
        </a:p>
      </dgm:t>
    </dgm:pt>
    <dgm:pt modelId="{351A52DE-BEB7-4626-B767-10AE76C3D345}">
      <dgm:prSet phldrT="[Texto]"/>
      <dgm:spPr/>
      <dgm:t>
        <a:bodyPr/>
        <a:lstStyle/>
        <a:p>
          <a:r>
            <a:rPr lang="es-MX" dirty="0"/>
            <a:t>AFRONTAR LOS CONFLICTOS, NO DESAPERECERAN SOLOS.</a:t>
          </a:r>
        </a:p>
      </dgm:t>
    </dgm:pt>
    <dgm:pt modelId="{4D32C6F2-BCDD-4220-8825-3A1A13D2F99E}" type="parTrans" cxnId="{04FECD34-00F7-4412-AFD0-8AD24EF4478B}">
      <dgm:prSet/>
      <dgm:spPr/>
      <dgm:t>
        <a:bodyPr/>
        <a:lstStyle/>
        <a:p>
          <a:endParaRPr lang="es-MX"/>
        </a:p>
      </dgm:t>
    </dgm:pt>
    <dgm:pt modelId="{F3C034B9-574D-4F6F-B445-F74A618116F4}" type="sibTrans" cxnId="{04FECD34-00F7-4412-AFD0-8AD24EF4478B}">
      <dgm:prSet/>
      <dgm:spPr/>
      <dgm:t>
        <a:bodyPr/>
        <a:lstStyle/>
        <a:p>
          <a:endParaRPr lang="es-MX"/>
        </a:p>
      </dgm:t>
    </dgm:pt>
    <dgm:pt modelId="{00402E78-1058-43F8-96A0-75787BE28E23}">
      <dgm:prSet phldrT="[Texto]"/>
      <dgm:spPr/>
      <dgm:t>
        <a:bodyPr/>
        <a:lstStyle/>
        <a:p>
          <a:r>
            <a:rPr lang="es-MX" dirty="0"/>
            <a:t>RESOLVERLOS PARA NO GENERAR ESTRÉS, OTROS CONFLICTOS O MALESTAR.</a:t>
          </a:r>
        </a:p>
      </dgm:t>
    </dgm:pt>
    <dgm:pt modelId="{CADA42F6-6E15-4BE7-B7F6-3BBF40126CE0}" type="parTrans" cxnId="{76A7B4B0-8138-4DEF-AF70-81845237F55F}">
      <dgm:prSet/>
      <dgm:spPr/>
      <dgm:t>
        <a:bodyPr/>
        <a:lstStyle/>
        <a:p>
          <a:endParaRPr lang="es-MX"/>
        </a:p>
      </dgm:t>
    </dgm:pt>
    <dgm:pt modelId="{6D105D33-BC4B-420B-879C-CB9849974FF1}" type="sibTrans" cxnId="{76A7B4B0-8138-4DEF-AF70-81845237F55F}">
      <dgm:prSet/>
      <dgm:spPr/>
      <dgm:t>
        <a:bodyPr/>
        <a:lstStyle/>
        <a:p>
          <a:endParaRPr lang="es-MX"/>
        </a:p>
      </dgm:t>
    </dgm:pt>
    <dgm:pt modelId="{077F06D6-EA9E-4376-AC4E-54E0E05831C1}" type="pres">
      <dgm:prSet presAssocID="{DAD6B460-44D6-412B-A60C-6852279243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746C761-7E06-4C9A-86D6-D20F3D8867B4}" type="pres">
      <dgm:prSet presAssocID="{E58F6CBB-96F9-49B0-8C4B-E2A005F4673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ADCC01-4370-49F2-A630-8082289456C9}" type="pres">
      <dgm:prSet presAssocID="{324B84B5-F20B-44D2-8512-AD5BD286710A}" presName="sibTrans" presStyleCnt="0"/>
      <dgm:spPr/>
    </dgm:pt>
    <dgm:pt modelId="{F1196036-7EE0-47A2-97A7-35D04B287166}" type="pres">
      <dgm:prSet presAssocID="{0B0A333B-BE0D-4643-B866-597B50B31ED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8A0F83-73D4-4DB4-A3F4-718F5C231032}" type="pres">
      <dgm:prSet presAssocID="{F24A2F79-D85D-4748-9BD9-C52F430CCD11}" presName="sibTrans" presStyleCnt="0"/>
      <dgm:spPr/>
    </dgm:pt>
    <dgm:pt modelId="{526F0385-8869-48CB-815E-07C6A91A9DE0}" type="pres">
      <dgm:prSet presAssocID="{D075D62D-8AAC-4A01-A026-109B0428354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16DFAE-3B51-4A70-80AB-89D158FD705B}" type="pres">
      <dgm:prSet presAssocID="{80D306FF-4A47-4F18-9212-4915FE2C9A30}" presName="sibTrans" presStyleCnt="0"/>
      <dgm:spPr/>
    </dgm:pt>
    <dgm:pt modelId="{3CD27437-D2AB-40D9-8065-CED928B6B710}" type="pres">
      <dgm:prSet presAssocID="{351A52DE-BEB7-4626-B767-10AE76C3D34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E57BAF-0513-4A99-8034-168FC41E3914}" type="pres">
      <dgm:prSet presAssocID="{F3C034B9-574D-4F6F-B445-F74A618116F4}" presName="sibTrans" presStyleCnt="0"/>
      <dgm:spPr/>
    </dgm:pt>
    <dgm:pt modelId="{DC21F813-A056-4823-8286-FA8273675697}" type="pres">
      <dgm:prSet presAssocID="{00402E78-1058-43F8-96A0-75787BE28E2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6A7B4B0-8138-4DEF-AF70-81845237F55F}" srcId="{DAD6B460-44D6-412B-A60C-6852279243FD}" destId="{00402E78-1058-43F8-96A0-75787BE28E23}" srcOrd="4" destOrd="0" parTransId="{CADA42F6-6E15-4BE7-B7F6-3BBF40126CE0}" sibTransId="{6D105D33-BC4B-420B-879C-CB9849974FF1}"/>
    <dgm:cxn modelId="{BA3BACD2-D60F-4ACA-AD84-C14A4DCD6FB2}" type="presOf" srcId="{00402E78-1058-43F8-96A0-75787BE28E23}" destId="{DC21F813-A056-4823-8286-FA8273675697}" srcOrd="0" destOrd="0" presId="urn:microsoft.com/office/officeart/2005/8/layout/default#4"/>
    <dgm:cxn modelId="{18BECA49-D4DB-4B96-A1C7-6547C178CB3C}" type="presOf" srcId="{DAD6B460-44D6-412B-A60C-6852279243FD}" destId="{077F06D6-EA9E-4376-AC4E-54E0E05831C1}" srcOrd="0" destOrd="0" presId="urn:microsoft.com/office/officeart/2005/8/layout/default#4"/>
    <dgm:cxn modelId="{04FECD34-00F7-4412-AFD0-8AD24EF4478B}" srcId="{DAD6B460-44D6-412B-A60C-6852279243FD}" destId="{351A52DE-BEB7-4626-B767-10AE76C3D345}" srcOrd="3" destOrd="0" parTransId="{4D32C6F2-BCDD-4220-8825-3A1A13D2F99E}" sibTransId="{F3C034B9-574D-4F6F-B445-F74A618116F4}"/>
    <dgm:cxn modelId="{DE741916-D935-48F9-9A27-7D7862F3BBBC}" type="presOf" srcId="{D075D62D-8AAC-4A01-A026-109B04283548}" destId="{526F0385-8869-48CB-815E-07C6A91A9DE0}" srcOrd="0" destOrd="0" presId="urn:microsoft.com/office/officeart/2005/8/layout/default#4"/>
    <dgm:cxn modelId="{AD1A766A-F3E2-4D1A-B957-B5EE64B69E1C}" type="presOf" srcId="{0B0A333B-BE0D-4643-B866-597B50B31ED4}" destId="{F1196036-7EE0-47A2-97A7-35D04B287166}" srcOrd="0" destOrd="0" presId="urn:microsoft.com/office/officeart/2005/8/layout/default#4"/>
    <dgm:cxn modelId="{30EC0D9F-B8B2-4A9E-9D0B-C5643218A8EA}" srcId="{DAD6B460-44D6-412B-A60C-6852279243FD}" destId="{D075D62D-8AAC-4A01-A026-109B04283548}" srcOrd="2" destOrd="0" parTransId="{4ABAC48A-0494-4DAB-85FE-E043F7D213A9}" sibTransId="{80D306FF-4A47-4F18-9212-4915FE2C9A30}"/>
    <dgm:cxn modelId="{2B59ED90-26BE-4988-9DC9-A9C719711D31}" srcId="{DAD6B460-44D6-412B-A60C-6852279243FD}" destId="{0B0A333B-BE0D-4643-B866-597B50B31ED4}" srcOrd="1" destOrd="0" parTransId="{77078A61-E6A6-4C7C-858D-0653655E2E16}" sibTransId="{F24A2F79-D85D-4748-9BD9-C52F430CCD11}"/>
    <dgm:cxn modelId="{7C80A12D-05F4-45BA-9EFC-BF5026C22A21}" type="presOf" srcId="{351A52DE-BEB7-4626-B767-10AE76C3D345}" destId="{3CD27437-D2AB-40D9-8065-CED928B6B710}" srcOrd="0" destOrd="0" presId="urn:microsoft.com/office/officeart/2005/8/layout/default#4"/>
    <dgm:cxn modelId="{FA4D40B0-985F-4961-9AF6-07B33A0EE22D}" type="presOf" srcId="{E58F6CBB-96F9-49B0-8C4B-E2A005F46735}" destId="{8746C761-7E06-4C9A-86D6-D20F3D8867B4}" srcOrd="0" destOrd="0" presId="urn:microsoft.com/office/officeart/2005/8/layout/default#4"/>
    <dgm:cxn modelId="{63FAECF9-EBAA-4C85-8D0D-BE84BBA57AC4}" srcId="{DAD6B460-44D6-412B-A60C-6852279243FD}" destId="{E58F6CBB-96F9-49B0-8C4B-E2A005F46735}" srcOrd="0" destOrd="0" parTransId="{D27F4579-42C5-44ED-80F8-67AAD0DBE965}" sibTransId="{324B84B5-F20B-44D2-8512-AD5BD286710A}"/>
    <dgm:cxn modelId="{E6790D3F-A611-49D6-8E75-40293E6F1B60}" type="presParOf" srcId="{077F06D6-EA9E-4376-AC4E-54E0E05831C1}" destId="{8746C761-7E06-4C9A-86D6-D20F3D8867B4}" srcOrd="0" destOrd="0" presId="urn:microsoft.com/office/officeart/2005/8/layout/default#4"/>
    <dgm:cxn modelId="{6A035CD1-29B0-42D7-B5A0-EB260A31FF0C}" type="presParOf" srcId="{077F06D6-EA9E-4376-AC4E-54E0E05831C1}" destId="{13ADCC01-4370-49F2-A630-8082289456C9}" srcOrd="1" destOrd="0" presId="urn:microsoft.com/office/officeart/2005/8/layout/default#4"/>
    <dgm:cxn modelId="{3EA4A4E7-26A5-4BCA-97A5-C7DAC5D5B5D9}" type="presParOf" srcId="{077F06D6-EA9E-4376-AC4E-54E0E05831C1}" destId="{F1196036-7EE0-47A2-97A7-35D04B287166}" srcOrd="2" destOrd="0" presId="urn:microsoft.com/office/officeart/2005/8/layout/default#4"/>
    <dgm:cxn modelId="{9C7B7CFA-70EE-496D-B208-D6FAA9B7E1A7}" type="presParOf" srcId="{077F06D6-EA9E-4376-AC4E-54E0E05831C1}" destId="{6B8A0F83-73D4-4DB4-A3F4-718F5C231032}" srcOrd="3" destOrd="0" presId="urn:microsoft.com/office/officeart/2005/8/layout/default#4"/>
    <dgm:cxn modelId="{BEBF704A-8FE4-469C-BFA2-D69BEAB3983F}" type="presParOf" srcId="{077F06D6-EA9E-4376-AC4E-54E0E05831C1}" destId="{526F0385-8869-48CB-815E-07C6A91A9DE0}" srcOrd="4" destOrd="0" presId="urn:microsoft.com/office/officeart/2005/8/layout/default#4"/>
    <dgm:cxn modelId="{F04B5B7F-4A5F-4938-BAE8-3D4E5ADE4558}" type="presParOf" srcId="{077F06D6-EA9E-4376-AC4E-54E0E05831C1}" destId="{5716DFAE-3B51-4A70-80AB-89D158FD705B}" srcOrd="5" destOrd="0" presId="urn:microsoft.com/office/officeart/2005/8/layout/default#4"/>
    <dgm:cxn modelId="{4B9495C9-F3D5-4C62-81F9-12E8B511605D}" type="presParOf" srcId="{077F06D6-EA9E-4376-AC4E-54E0E05831C1}" destId="{3CD27437-D2AB-40D9-8065-CED928B6B710}" srcOrd="6" destOrd="0" presId="urn:microsoft.com/office/officeart/2005/8/layout/default#4"/>
    <dgm:cxn modelId="{885A9BF3-4C1A-4B79-A4CC-5B3B034A3973}" type="presParOf" srcId="{077F06D6-EA9E-4376-AC4E-54E0E05831C1}" destId="{2DE57BAF-0513-4A99-8034-168FC41E3914}" srcOrd="7" destOrd="0" presId="urn:microsoft.com/office/officeart/2005/8/layout/default#4"/>
    <dgm:cxn modelId="{484725ED-2984-45F3-AE8A-8C0F15CE5CF0}" type="presParOf" srcId="{077F06D6-EA9E-4376-AC4E-54E0E05831C1}" destId="{DC21F813-A056-4823-8286-FA8273675697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9712E6-B6F8-4496-915C-31F3912C7ADE}" type="doc">
      <dgm:prSet loTypeId="urn:microsoft.com/office/officeart/2005/8/layout/vProcess5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F6D5B41B-6673-44B6-B4C4-D9BD7CD3B2D2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PREPARACIÓN</a:t>
          </a:r>
        </a:p>
      </dgm:t>
    </dgm:pt>
    <dgm:pt modelId="{C35F54C6-0B9F-4419-A071-1E2DCEFEEA8D}" type="parTrans" cxnId="{0BBBC516-A218-4B6F-8D3F-CC0C7C26A991}">
      <dgm:prSet/>
      <dgm:spPr/>
      <dgm:t>
        <a:bodyPr/>
        <a:lstStyle/>
        <a:p>
          <a:endParaRPr lang="es-MX"/>
        </a:p>
      </dgm:t>
    </dgm:pt>
    <dgm:pt modelId="{668DF803-2358-4310-85BE-C60DFF52BDAD}" type="sibTrans" cxnId="{0BBBC516-A218-4B6F-8D3F-CC0C7C26A991}">
      <dgm:prSet/>
      <dgm:spPr/>
      <dgm:t>
        <a:bodyPr/>
        <a:lstStyle/>
        <a:p>
          <a:endParaRPr lang="es-MX"/>
        </a:p>
      </dgm:t>
    </dgm:pt>
    <dgm:pt modelId="{028C6587-9314-4158-8472-90DFB2C1577F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GESTIÓN DE NUESTRAS EMOCIONES</a:t>
          </a:r>
        </a:p>
      </dgm:t>
    </dgm:pt>
    <dgm:pt modelId="{636F5CAC-9FBE-4729-AAB1-7B53378CF7EE}" type="parTrans" cxnId="{DB67638B-F055-46CA-8C35-2D1846352C98}">
      <dgm:prSet/>
      <dgm:spPr/>
      <dgm:t>
        <a:bodyPr/>
        <a:lstStyle/>
        <a:p>
          <a:endParaRPr lang="es-MX"/>
        </a:p>
      </dgm:t>
    </dgm:pt>
    <dgm:pt modelId="{FB6F9488-3D53-487F-895E-B95BBA33BB7B}" type="sibTrans" cxnId="{DB67638B-F055-46CA-8C35-2D1846352C98}">
      <dgm:prSet/>
      <dgm:spPr/>
      <dgm:t>
        <a:bodyPr/>
        <a:lstStyle/>
        <a:p>
          <a:endParaRPr lang="es-MX"/>
        </a:p>
      </dgm:t>
    </dgm:pt>
    <dgm:pt modelId="{6B3D4D19-A8B3-4DFD-8687-B6414C060954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REPARACIÓN</a:t>
          </a:r>
        </a:p>
      </dgm:t>
    </dgm:pt>
    <dgm:pt modelId="{B54F5182-CA2F-4619-8D7D-9BDFCED0A5D3}" type="parTrans" cxnId="{255E67B9-A394-4F84-BB29-2041E8EA13E5}">
      <dgm:prSet/>
      <dgm:spPr/>
      <dgm:t>
        <a:bodyPr/>
        <a:lstStyle/>
        <a:p>
          <a:endParaRPr lang="es-MX"/>
        </a:p>
      </dgm:t>
    </dgm:pt>
    <dgm:pt modelId="{3B405CE5-BC0F-442E-BC05-B28B1274967D}" type="sibTrans" cxnId="{255E67B9-A394-4F84-BB29-2041E8EA13E5}">
      <dgm:prSet/>
      <dgm:spPr/>
      <dgm:t>
        <a:bodyPr/>
        <a:lstStyle/>
        <a:p>
          <a:endParaRPr lang="es-MX"/>
        </a:p>
      </dgm:t>
    </dgm:pt>
    <dgm:pt modelId="{58AE8343-7F51-45E2-A9BC-D133E7DAD843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ENTENDIMIENTO</a:t>
          </a:r>
        </a:p>
      </dgm:t>
    </dgm:pt>
    <dgm:pt modelId="{227F6A50-22D4-4925-86C2-3DF30B61A35E}" type="parTrans" cxnId="{95805A45-7679-46F8-B5ED-B17DE429276A}">
      <dgm:prSet/>
      <dgm:spPr/>
      <dgm:t>
        <a:bodyPr/>
        <a:lstStyle/>
        <a:p>
          <a:endParaRPr lang="es-MX"/>
        </a:p>
      </dgm:t>
    </dgm:pt>
    <dgm:pt modelId="{FC8BCA1E-0A3C-477E-97CB-D31651FD7D9F}" type="sibTrans" cxnId="{95805A45-7679-46F8-B5ED-B17DE429276A}">
      <dgm:prSet/>
      <dgm:spPr/>
      <dgm:t>
        <a:bodyPr/>
        <a:lstStyle/>
        <a:p>
          <a:endParaRPr lang="es-MX"/>
        </a:p>
      </dgm:t>
    </dgm:pt>
    <dgm:pt modelId="{16B3992B-0C47-4C5A-AB9F-DA7BAADF05CC}" type="pres">
      <dgm:prSet presAssocID="{289712E6-B6F8-4496-915C-31F3912C7AD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4440F71-8193-45B9-90AE-60E79ABE6B47}" type="pres">
      <dgm:prSet presAssocID="{289712E6-B6F8-4496-915C-31F3912C7ADE}" presName="dummyMaxCanvas" presStyleCnt="0">
        <dgm:presLayoutVars/>
      </dgm:prSet>
      <dgm:spPr/>
    </dgm:pt>
    <dgm:pt modelId="{E26D4379-20C4-4A5E-9DE3-2F0AA5C88915}" type="pres">
      <dgm:prSet presAssocID="{289712E6-B6F8-4496-915C-31F3912C7AD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0E3BF1-0301-485C-B31F-88F48FF8DD5F}" type="pres">
      <dgm:prSet presAssocID="{289712E6-B6F8-4496-915C-31F3912C7AD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0BC671-C4B1-4080-AA48-3E52ADD0B3F2}" type="pres">
      <dgm:prSet presAssocID="{289712E6-B6F8-4496-915C-31F3912C7AD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636BF5-BE47-400F-BABC-821AE61C7171}" type="pres">
      <dgm:prSet presAssocID="{289712E6-B6F8-4496-915C-31F3912C7AD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CDF2CA-ED5B-47A5-AA5A-0F61E5A9D69F}" type="pres">
      <dgm:prSet presAssocID="{289712E6-B6F8-4496-915C-31F3912C7AD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141E01-0B44-499F-805A-101818267BF7}" type="pres">
      <dgm:prSet presAssocID="{289712E6-B6F8-4496-915C-31F3912C7AD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FF2DF1-886D-4D48-BE96-ADD2A70509AE}" type="pres">
      <dgm:prSet presAssocID="{289712E6-B6F8-4496-915C-31F3912C7AD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C6FC6A-C792-45B5-8C1E-2CA42FA4C346}" type="pres">
      <dgm:prSet presAssocID="{289712E6-B6F8-4496-915C-31F3912C7AD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50E0BA-73A5-4AC2-A780-43B3667D69B7}" type="pres">
      <dgm:prSet presAssocID="{289712E6-B6F8-4496-915C-31F3912C7AD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20457D-8D41-4577-B5F2-D19A71E29399}" type="pres">
      <dgm:prSet presAssocID="{289712E6-B6F8-4496-915C-31F3912C7AD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91D5EA-8A0B-4EA1-B395-711C3472E807}" type="pres">
      <dgm:prSet presAssocID="{289712E6-B6F8-4496-915C-31F3912C7AD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2B9246D-D7B1-40F0-BC22-40A5B9B9C762}" type="presOf" srcId="{289712E6-B6F8-4496-915C-31F3912C7ADE}" destId="{16B3992B-0C47-4C5A-AB9F-DA7BAADF05CC}" srcOrd="0" destOrd="0" presId="urn:microsoft.com/office/officeart/2005/8/layout/vProcess5"/>
    <dgm:cxn modelId="{3D749088-4E4C-4D8B-B826-D5CC17C7F225}" type="presOf" srcId="{FB6F9488-3D53-487F-895E-B95BBA33BB7B}" destId="{F9141E01-0B44-499F-805A-101818267BF7}" srcOrd="0" destOrd="0" presId="urn:microsoft.com/office/officeart/2005/8/layout/vProcess5"/>
    <dgm:cxn modelId="{DB67638B-F055-46CA-8C35-2D1846352C98}" srcId="{289712E6-B6F8-4496-915C-31F3912C7ADE}" destId="{028C6587-9314-4158-8472-90DFB2C1577F}" srcOrd="1" destOrd="0" parTransId="{636F5CAC-9FBE-4729-AAB1-7B53378CF7EE}" sibTransId="{FB6F9488-3D53-487F-895E-B95BBA33BB7B}"/>
    <dgm:cxn modelId="{255E67B9-A394-4F84-BB29-2041E8EA13E5}" srcId="{289712E6-B6F8-4496-915C-31F3912C7ADE}" destId="{6B3D4D19-A8B3-4DFD-8687-B6414C060954}" srcOrd="2" destOrd="0" parTransId="{B54F5182-CA2F-4619-8D7D-9BDFCED0A5D3}" sibTransId="{3B405CE5-BC0F-442E-BC05-B28B1274967D}"/>
    <dgm:cxn modelId="{927675A7-F285-4625-8780-6E538FDD45CB}" type="presOf" srcId="{028C6587-9314-4158-8472-90DFB2C1577F}" destId="{7050E0BA-73A5-4AC2-A780-43B3667D69B7}" srcOrd="1" destOrd="0" presId="urn:microsoft.com/office/officeart/2005/8/layout/vProcess5"/>
    <dgm:cxn modelId="{94881ABC-132C-4B96-8ACD-2F6D4B88568C}" type="presOf" srcId="{F6D5B41B-6673-44B6-B4C4-D9BD7CD3B2D2}" destId="{4FC6FC6A-C792-45B5-8C1E-2CA42FA4C346}" srcOrd="1" destOrd="0" presId="urn:microsoft.com/office/officeart/2005/8/layout/vProcess5"/>
    <dgm:cxn modelId="{81C44C41-C74A-4A9D-A5AF-21C73935F1D9}" type="presOf" srcId="{6B3D4D19-A8B3-4DFD-8687-B6414C060954}" destId="{B70BC671-C4B1-4080-AA48-3E52ADD0B3F2}" srcOrd="0" destOrd="0" presId="urn:microsoft.com/office/officeart/2005/8/layout/vProcess5"/>
    <dgm:cxn modelId="{ED2DDE59-C428-4D67-86AF-124EB4B3D642}" type="presOf" srcId="{6B3D4D19-A8B3-4DFD-8687-B6414C060954}" destId="{1720457D-8D41-4577-B5F2-D19A71E29399}" srcOrd="1" destOrd="0" presId="urn:microsoft.com/office/officeart/2005/8/layout/vProcess5"/>
    <dgm:cxn modelId="{06600294-7216-4C42-9244-F895EA31CDAC}" type="presOf" srcId="{028C6587-9314-4158-8472-90DFB2C1577F}" destId="{020E3BF1-0301-485C-B31F-88F48FF8DD5F}" srcOrd="0" destOrd="0" presId="urn:microsoft.com/office/officeart/2005/8/layout/vProcess5"/>
    <dgm:cxn modelId="{767ED15D-8D8E-4EA0-871A-44A01A58C05F}" type="presOf" srcId="{58AE8343-7F51-45E2-A9BC-D133E7DAD843}" destId="{E9636BF5-BE47-400F-BABC-821AE61C7171}" srcOrd="0" destOrd="0" presId="urn:microsoft.com/office/officeart/2005/8/layout/vProcess5"/>
    <dgm:cxn modelId="{55F55B48-5E99-47FF-8F60-D60492AC6B68}" type="presOf" srcId="{668DF803-2358-4310-85BE-C60DFF52BDAD}" destId="{58CDF2CA-ED5B-47A5-AA5A-0F61E5A9D69F}" srcOrd="0" destOrd="0" presId="urn:microsoft.com/office/officeart/2005/8/layout/vProcess5"/>
    <dgm:cxn modelId="{867445C5-2B58-4B98-AA4A-707821FDE47E}" type="presOf" srcId="{F6D5B41B-6673-44B6-B4C4-D9BD7CD3B2D2}" destId="{E26D4379-20C4-4A5E-9DE3-2F0AA5C88915}" srcOrd="0" destOrd="0" presId="urn:microsoft.com/office/officeart/2005/8/layout/vProcess5"/>
    <dgm:cxn modelId="{7E6B4830-8574-4000-96F7-9ECF582CC369}" type="presOf" srcId="{3B405CE5-BC0F-442E-BC05-B28B1274967D}" destId="{7AFF2DF1-886D-4D48-BE96-ADD2A70509AE}" srcOrd="0" destOrd="0" presId="urn:microsoft.com/office/officeart/2005/8/layout/vProcess5"/>
    <dgm:cxn modelId="{27BC518D-C230-405F-AE24-D292CFD6829E}" type="presOf" srcId="{58AE8343-7F51-45E2-A9BC-D133E7DAD843}" destId="{A791D5EA-8A0B-4EA1-B395-711C3472E807}" srcOrd="1" destOrd="0" presId="urn:microsoft.com/office/officeart/2005/8/layout/vProcess5"/>
    <dgm:cxn modelId="{95805A45-7679-46F8-B5ED-B17DE429276A}" srcId="{289712E6-B6F8-4496-915C-31F3912C7ADE}" destId="{58AE8343-7F51-45E2-A9BC-D133E7DAD843}" srcOrd="3" destOrd="0" parTransId="{227F6A50-22D4-4925-86C2-3DF30B61A35E}" sibTransId="{FC8BCA1E-0A3C-477E-97CB-D31651FD7D9F}"/>
    <dgm:cxn modelId="{0BBBC516-A218-4B6F-8D3F-CC0C7C26A991}" srcId="{289712E6-B6F8-4496-915C-31F3912C7ADE}" destId="{F6D5B41B-6673-44B6-B4C4-D9BD7CD3B2D2}" srcOrd="0" destOrd="0" parTransId="{C35F54C6-0B9F-4419-A071-1E2DCEFEEA8D}" sibTransId="{668DF803-2358-4310-85BE-C60DFF52BDAD}"/>
    <dgm:cxn modelId="{FAE9A88E-B933-449C-A7BD-623D0D5C3CFB}" type="presParOf" srcId="{16B3992B-0C47-4C5A-AB9F-DA7BAADF05CC}" destId="{A4440F71-8193-45B9-90AE-60E79ABE6B47}" srcOrd="0" destOrd="0" presId="urn:microsoft.com/office/officeart/2005/8/layout/vProcess5"/>
    <dgm:cxn modelId="{DC78C552-8E35-4CCE-A623-C5BD6D1F792B}" type="presParOf" srcId="{16B3992B-0C47-4C5A-AB9F-DA7BAADF05CC}" destId="{E26D4379-20C4-4A5E-9DE3-2F0AA5C88915}" srcOrd="1" destOrd="0" presId="urn:microsoft.com/office/officeart/2005/8/layout/vProcess5"/>
    <dgm:cxn modelId="{259E60A5-BF82-41A4-B8E6-4FC766571E84}" type="presParOf" srcId="{16B3992B-0C47-4C5A-AB9F-DA7BAADF05CC}" destId="{020E3BF1-0301-485C-B31F-88F48FF8DD5F}" srcOrd="2" destOrd="0" presId="urn:microsoft.com/office/officeart/2005/8/layout/vProcess5"/>
    <dgm:cxn modelId="{263722A7-57E2-4A4A-B365-37925C7D9340}" type="presParOf" srcId="{16B3992B-0C47-4C5A-AB9F-DA7BAADF05CC}" destId="{B70BC671-C4B1-4080-AA48-3E52ADD0B3F2}" srcOrd="3" destOrd="0" presId="urn:microsoft.com/office/officeart/2005/8/layout/vProcess5"/>
    <dgm:cxn modelId="{FFA32D02-27C1-488A-A07A-7A72B84431D7}" type="presParOf" srcId="{16B3992B-0C47-4C5A-AB9F-DA7BAADF05CC}" destId="{E9636BF5-BE47-400F-BABC-821AE61C7171}" srcOrd="4" destOrd="0" presId="urn:microsoft.com/office/officeart/2005/8/layout/vProcess5"/>
    <dgm:cxn modelId="{09628158-A074-4F1B-81FA-BF8782030876}" type="presParOf" srcId="{16B3992B-0C47-4C5A-AB9F-DA7BAADF05CC}" destId="{58CDF2CA-ED5B-47A5-AA5A-0F61E5A9D69F}" srcOrd="5" destOrd="0" presId="urn:microsoft.com/office/officeart/2005/8/layout/vProcess5"/>
    <dgm:cxn modelId="{D5DCCEF9-CA64-4CE6-AA27-91BB471CBF2D}" type="presParOf" srcId="{16B3992B-0C47-4C5A-AB9F-DA7BAADF05CC}" destId="{F9141E01-0B44-499F-805A-101818267BF7}" srcOrd="6" destOrd="0" presId="urn:microsoft.com/office/officeart/2005/8/layout/vProcess5"/>
    <dgm:cxn modelId="{EF8D0A84-B459-436D-81A1-A660988D4794}" type="presParOf" srcId="{16B3992B-0C47-4C5A-AB9F-DA7BAADF05CC}" destId="{7AFF2DF1-886D-4D48-BE96-ADD2A70509AE}" srcOrd="7" destOrd="0" presId="urn:microsoft.com/office/officeart/2005/8/layout/vProcess5"/>
    <dgm:cxn modelId="{865F694C-D267-418D-AE06-9F81CF7F6FF9}" type="presParOf" srcId="{16B3992B-0C47-4C5A-AB9F-DA7BAADF05CC}" destId="{4FC6FC6A-C792-45B5-8C1E-2CA42FA4C346}" srcOrd="8" destOrd="0" presId="urn:microsoft.com/office/officeart/2005/8/layout/vProcess5"/>
    <dgm:cxn modelId="{B1215FF9-0413-462D-832E-93233277A03A}" type="presParOf" srcId="{16B3992B-0C47-4C5A-AB9F-DA7BAADF05CC}" destId="{7050E0BA-73A5-4AC2-A780-43B3667D69B7}" srcOrd="9" destOrd="0" presId="urn:microsoft.com/office/officeart/2005/8/layout/vProcess5"/>
    <dgm:cxn modelId="{E818B0F9-FC4B-4EFD-B4FD-4D99585ADBE1}" type="presParOf" srcId="{16B3992B-0C47-4C5A-AB9F-DA7BAADF05CC}" destId="{1720457D-8D41-4577-B5F2-D19A71E29399}" srcOrd="10" destOrd="0" presId="urn:microsoft.com/office/officeart/2005/8/layout/vProcess5"/>
    <dgm:cxn modelId="{96CF67BF-0848-4942-8DCB-E95D085FC96A}" type="presParOf" srcId="{16B3992B-0C47-4C5A-AB9F-DA7BAADF05CC}" destId="{A791D5EA-8A0B-4EA1-B395-711C3472E80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4930B5-5914-48EC-AF67-CAD3DC3BEE88}">
      <dsp:nvSpPr>
        <dsp:cNvPr id="0" name=""/>
        <dsp:cNvSpPr/>
      </dsp:nvSpPr>
      <dsp:spPr>
        <a:xfrm>
          <a:off x="0" y="328292"/>
          <a:ext cx="2621089" cy="15726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>
              <a:solidFill>
                <a:schemeClr val="tx1"/>
              </a:solidFill>
            </a:rPr>
            <a:t>FÍSICA</a:t>
          </a:r>
        </a:p>
      </dsp:txBody>
      <dsp:txXfrm>
        <a:off x="0" y="328292"/>
        <a:ext cx="2621089" cy="1572653"/>
      </dsp:txXfrm>
    </dsp:sp>
    <dsp:sp modelId="{CE839073-EB15-4771-B587-50892C53B902}">
      <dsp:nvSpPr>
        <dsp:cNvPr id="0" name=""/>
        <dsp:cNvSpPr/>
      </dsp:nvSpPr>
      <dsp:spPr>
        <a:xfrm>
          <a:off x="2883197" y="328292"/>
          <a:ext cx="2621089" cy="15726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>
              <a:solidFill>
                <a:schemeClr val="tx1"/>
              </a:solidFill>
            </a:rPr>
            <a:t>PSICOEMOCIONAL</a:t>
          </a:r>
        </a:p>
      </dsp:txBody>
      <dsp:txXfrm>
        <a:off x="2883197" y="328292"/>
        <a:ext cx="2621089" cy="1572653"/>
      </dsp:txXfrm>
    </dsp:sp>
    <dsp:sp modelId="{1AE91458-0FD0-42D8-B376-9D69CDE81847}">
      <dsp:nvSpPr>
        <dsp:cNvPr id="0" name=""/>
        <dsp:cNvSpPr/>
      </dsp:nvSpPr>
      <dsp:spPr>
        <a:xfrm>
          <a:off x="5766395" y="328292"/>
          <a:ext cx="2621089" cy="15726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>
              <a:solidFill>
                <a:schemeClr val="tx1"/>
              </a:solidFill>
            </a:rPr>
            <a:t>PATRIMONIAL</a:t>
          </a:r>
        </a:p>
      </dsp:txBody>
      <dsp:txXfrm>
        <a:off x="5766395" y="328292"/>
        <a:ext cx="2621089" cy="1572653"/>
      </dsp:txXfrm>
    </dsp:sp>
    <dsp:sp modelId="{61569B65-5B2C-41EE-8637-A0813F4AAE6F}">
      <dsp:nvSpPr>
        <dsp:cNvPr id="0" name=""/>
        <dsp:cNvSpPr/>
      </dsp:nvSpPr>
      <dsp:spPr>
        <a:xfrm>
          <a:off x="1441598" y="2163054"/>
          <a:ext cx="2621089" cy="15726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>
              <a:solidFill>
                <a:schemeClr val="tx1"/>
              </a:solidFill>
            </a:rPr>
            <a:t>ECONÓMICA</a:t>
          </a:r>
          <a:r>
            <a:rPr lang="es-MX" sz="2500" kern="1200" dirty="0"/>
            <a:t> </a:t>
          </a:r>
        </a:p>
      </dsp:txBody>
      <dsp:txXfrm>
        <a:off x="1441598" y="2163054"/>
        <a:ext cx="2621089" cy="1572653"/>
      </dsp:txXfrm>
    </dsp:sp>
    <dsp:sp modelId="{602F6AB8-56B1-461B-9173-D0CDA2EBFE8B}">
      <dsp:nvSpPr>
        <dsp:cNvPr id="0" name=""/>
        <dsp:cNvSpPr/>
      </dsp:nvSpPr>
      <dsp:spPr>
        <a:xfrm>
          <a:off x="4324796" y="2163054"/>
          <a:ext cx="2621089" cy="15726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>
              <a:solidFill>
                <a:schemeClr val="tx1"/>
              </a:solidFill>
            </a:rPr>
            <a:t>SEXUAL</a:t>
          </a:r>
        </a:p>
      </dsp:txBody>
      <dsp:txXfrm>
        <a:off x="4324796" y="2163054"/>
        <a:ext cx="2621089" cy="15726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9077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28752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06ACF2-9C9B-4DF0-8FAC-DBF490FB8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AE859-1AD7-4675-8197-EC4678281C31}" type="datetimeFigureOut">
              <a:rPr lang="es-MX"/>
              <a:pPr>
                <a:defRPr/>
              </a:pPr>
              <a:t>18/06/2019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EF0338-81D5-4B56-8EEE-B227D5BFC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C797C0-1F31-4BBB-BA31-AA0D26BC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F86F5-D140-48A5-8FF3-BA900BFB66D0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xmlns="" val="93919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90094E-6FE0-4967-89B1-9B726A5E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C5FC0-617E-4F3C-925A-7D7D60E0514E}" type="datetimeFigureOut">
              <a:rPr lang="es-MX"/>
              <a:pPr>
                <a:defRPr/>
              </a:pPr>
              <a:t>18/06/2019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E6779A-41EA-45D8-873F-72E2844BA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8474C9-27FD-4C4D-A1B5-89C0D29F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687B0-9BC7-432F-B326-9EAF813C7A9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xmlns="" val="128428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1495313"/>
            <a:ext cx="1971675" cy="4681650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1495313"/>
            <a:ext cx="5800725" cy="4681650"/>
          </a:xfr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146103-C857-45EC-9F20-30F505A72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6495A-1778-40FC-8D08-EF69E290F3BB}" type="datetimeFigureOut">
              <a:rPr lang="es-MX"/>
              <a:pPr>
                <a:defRPr/>
              </a:pPr>
              <a:t>18/06/2019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C83C7D-4FED-4105-9F9F-100668B85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83A9B9-5B5E-4CD5-B9A6-7C621D15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9789C-6EA6-4A36-8E6E-E32CCDFA014E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xmlns="" val="2859900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802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6027A7-0C18-4500-B70F-210EA9109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50B66-71C6-4B8F-B40A-35D44BB571B9}" type="datetimeFigureOut">
              <a:rPr lang="es-MX"/>
              <a:pPr>
                <a:defRPr/>
              </a:pPr>
              <a:t>18/06/2019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A77F7D-0D9E-403E-AE30-5899A2011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709C8E-D525-445A-B1A4-B99CDE97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9AD4A-CEB3-4DEB-BC57-BE7B74386485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xmlns="" val="420279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84555"/>
            <a:ext cx="7886700" cy="30779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8080D4-2C01-4142-9AFB-BE10E090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A1D3-8B5B-49A2-8459-E178937A028F}" type="datetimeFigureOut">
              <a:rPr lang="es-MX"/>
              <a:pPr>
                <a:defRPr/>
              </a:pPr>
              <a:t>18/06/2019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030C53-FFEB-470D-AB78-B1CD50C0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64B368-2990-4AC7-9BD1-2C7600FA6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34261-8E02-4DFE-B435-1549E02E392C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xmlns="" val="269182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73799"/>
            <a:ext cx="7886700" cy="101254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65735"/>
            <a:ext cx="3886200" cy="3511228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665738"/>
            <a:ext cx="3886200" cy="3511229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5ABA73E-C338-43CE-A619-2C49EC4F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2E9D-3E2C-4B8D-8544-9C9F1774044A}" type="datetimeFigureOut">
              <a:rPr lang="es-MX"/>
              <a:pPr>
                <a:defRPr/>
              </a:pPr>
              <a:t>18/06/2019</a:t>
            </a:fld>
            <a:endParaRPr lang="es-MX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A8C61A0-73D5-46C4-8D86-95F0D6AC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E152307-1590-47D8-8B91-CDD6F5AB7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DF716-87EF-4649-9122-CD35E9E99A7C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xmlns="" val="187319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89753"/>
            <a:ext cx="7886700" cy="89154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47994"/>
            <a:ext cx="3868340" cy="62490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298007"/>
            <a:ext cx="3868340" cy="2891659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2547990"/>
            <a:ext cx="3887391" cy="62490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3298003"/>
            <a:ext cx="3887391" cy="2891660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34456FB7-ACFF-4112-B567-B3065FA54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B89B0-6174-423C-921A-78CDC6008526}" type="datetimeFigureOut">
              <a:rPr lang="es-MX"/>
              <a:pPr>
                <a:defRPr/>
              </a:pPr>
              <a:t>18/06/2019</a:t>
            </a:fld>
            <a:endParaRPr lang="es-MX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B06C37E-CF50-40FE-AFBC-2FF47D72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C89A76B6-3D0F-417E-B51B-640D78BED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8A12-60F5-4A9F-A64B-21C4D0708BEB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xmlns="" val="85369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1BCC1A79-C323-4474-A514-1C7E0EA0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27E3-97FD-41D5-AD58-DCE97ED8CC81}" type="datetimeFigureOut">
              <a:rPr lang="es-MX"/>
              <a:pPr>
                <a:defRPr/>
              </a:pPr>
              <a:t>18/06/2019</a:t>
            </a:fld>
            <a:endParaRPr lang="es-MX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5FE0D280-873B-4395-A3B9-95CEC6CD2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C4245A2-44AD-4B57-936F-2363ED1C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034EF-FE72-46D7-8F1E-F00FFC558169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xmlns="" val="3871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1DB897FE-B781-4B19-86FD-50EFDC617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37F68-75AC-4F9E-94F8-0FC5C6D0D9F0}" type="datetimeFigureOut">
              <a:rPr lang="es-MX"/>
              <a:pPr>
                <a:defRPr/>
              </a:pPr>
              <a:t>18/06/2019</a:t>
            </a:fld>
            <a:endParaRPr lang="es-MX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67E8E9F9-797D-444D-9735-CA972A8B7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AFF08F8B-C037-49BB-ABA8-65586103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45CA4-B127-47D2-864A-4BDB97052CFC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xmlns="" val="203452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73798"/>
            <a:ext cx="2949178" cy="146776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70620"/>
            <a:ext cx="4629150" cy="453701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065932"/>
            <a:ext cx="2949178" cy="304963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18B7B0D-2AD4-4BC3-BB71-6871E19C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695E-E215-4B70-AFEC-E0C61942F14C}" type="datetimeFigureOut">
              <a:rPr lang="es-MX"/>
              <a:pPr>
                <a:defRPr/>
              </a:pPr>
              <a:t>18/06/2019</a:t>
            </a:fld>
            <a:endParaRPr lang="es-MX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9CCB8DF-47E3-4739-8939-621203087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EA430D8-EE4A-46AE-94E0-2CCDB3F7C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DFECB-BAA4-4742-986F-50950399AF49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xmlns="" val="309087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495312"/>
            <a:ext cx="2949178" cy="126940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06071"/>
            <a:ext cx="4629150" cy="435498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5476"/>
            <a:ext cx="2949178" cy="309351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73B4400-256D-4088-B6F2-EE5B56F83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C6BC-A4AC-47DD-B090-C28A5B2976BD}" type="datetimeFigureOut">
              <a:rPr lang="es-MX"/>
              <a:pPr>
                <a:defRPr/>
              </a:pPr>
              <a:t>18/06/2019</a:t>
            </a:fld>
            <a:endParaRPr lang="es-MX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5CADEB1-7AFC-4C63-B632-85084E80A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E108072-670C-48C9-BBA3-10EBD57C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5EFE2-758E-47E9-A865-5C60CD1D903F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xmlns="" val="364721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6">
            <a:extLst>
              <a:ext uri="{FF2B5EF4-FFF2-40B4-BE49-F238E27FC236}">
                <a16:creationId xmlns:a16="http://schemas.microsoft.com/office/drawing/2014/main" xmlns="" id="{A9A41426-0FEE-4E68-8189-6005E07E4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938" y="0"/>
            <a:ext cx="8874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xmlns="" id="{C34D6725-8E63-4250-B236-385F97810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484313"/>
            <a:ext cx="78867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  <a:endParaRPr lang="en-US" altLang="es-MX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xmlns="" id="{919D3501-5159-4457-B697-04A6DA512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651125"/>
            <a:ext cx="78867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Editar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n-US" alt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4DE85F-E35E-4456-B754-7860D632DD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7B08D5-37A6-4FF1-88DF-CA8AB79621CE}" type="datetimeFigureOut">
              <a:rPr lang="es-MX"/>
              <a:pPr>
                <a:defRPr/>
              </a:pPr>
              <a:t>18/06/2019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317ACB-4B10-41A2-9087-90DCDCB2C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CF1C77-62AB-412D-924C-6A64B2C79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FA57089-9048-4505-96C1-521E5687D553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xmlns="" val="99699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AyUwKN2JpH8?feature=oembe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gnVnHCZozjM?feature=oembe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Rectángulo">
            <a:extLst>
              <a:ext uri="{FF2B5EF4-FFF2-40B4-BE49-F238E27FC236}">
                <a16:creationId xmlns:a16="http://schemas.microsoft.com/office/drawing/2014/main" xmlns="" id="{3DE333A0-F180-492C-9599-1A3864F9D471}"/>
              </a:ext>
            </a:extLst>
          </p:cNvPr>
          <p:cNvSpPr/>
          <p:nvPr/>
        </p:nvSpPr>
        <p:spPr>
          <a:xfrm>
            <a:off x="486470" y="1453345"/>
            <a:ext cx="8194872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spc="300" dirty="0">
                <a:ln w="11430" cmpd="sng">
                  <a:solidFill>
                    <a:prstClr val="black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alibri"/>
                <a:cs typeface="Arial" panose="020B0604020202020204" pitchFamily="34" charset="0"/>
              </a:rPr>
              <a:t>ACTIVIDAD INSTITUCIONAL EN PREVENCIÓN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300" normalizeH="0" baseline="0" noProof="0" dirty="0">
                <a:ln w="11430" cmpd="sng">
                  <a:solidFill>
                    <a:prstClr val="black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Y ATENCIÓN DE LA VIOLENCIA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300" normalizeH="0" baseline="0" noProof="0" dirty="0">
                <a:ln w="11430" cmpd="sng">
                  <a:solidFill>
                    <a:prstClr val="black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 GÉNERO (AIP</a:t>
            </a:r>
            <a:r>
              <a:rPr lang="es-ES" sz="2800" b="1" spc="300" dirty="0">
                <a:ln w="11430" cmpd="sng">
                  <a:solidFill>
                    <a:prstClr val="black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alibri"/>
                <a:cs typeface="Arial" panose="020B0604020202020204" pitchFamily="34" charset="0"/>
              </a:rPr>
              <a:t>AVG)</a:t>
            </a:r>
            <a:endParaRPr kumimoji="0" lang="es-ES" sz="2800" b="1" i="0" u="none" strike="noStrike" kern="1200" cap="none" spc="300" normalizeH="0" baseline="0" noProof="0" dirty="0">
              <a:ln w="11430" cmpd="sng">
                <a:solidFill>
                  <a:prstClr val="black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CuadroTexto 3">
            <a:extLst>
              <a:ext uri="{FF2B5EF4-FFF2-40B4-BE49-F238E27FC236}">
                <a16:creationId xmlns:a16="http://schemas.microsoft.com/office/drawing/2014/main" xmlns="" id="{3BF82C54-9955-43FE-B638-702BBD491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3" y="3328714"/>
            <a:ext cx="91201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SERVICIO ESPECIALIZADO EN PREVENCIÓN Y ATENCIÓN DE LA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VIOLENCIA DE GÉNERO.</a:t>
            </a:r>
          </a:p>
        </p:txBody>
      </p:sp>
      <p:sp>
        <p:nvSpPr>
          <p:cNvPr id="5" name="2 Rectángulo">
            <a:extLst>
              <a:ext uri="{FF2B5EF4-FFF2-40B4-BE49-F238E27FC236}">
                <a16:creationId xmlns:a16="http://schemas.microsoft.com/office/drawing/2014/main" xmlns="" id="{A49AA779-0919-43BD-8063-DDF93BB68158}"/>
              </a:ext>
            </a:extLst>
          </p:cNvPr>
          <p:cNvSpPr/>
          <p:nvPr/>
        </p:nvSpPr>
        <p:spPr>
          <a:xfrm>
            <a:off x="239536" y="4132013"/>
            <a:ext cx="8068234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41096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200" b="1" kern="0" dirty="0"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>
                      <a:lumMod val="75000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SESIÓN</a:t>
            </a:r>
            <a:r>
              <a:rPr kumimoji="0" lang="es-ES" sz="2200" b="1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>
                      <a:lumMod val="7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:</a:t>
            </a:r>
          </a:p>
          <a:p>
            <a:pPr marL="0" marR="0" lvl="0" indent="0" algn="ctr" defTabSz="941096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>
                      <a:lumMod val="7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“</a:t>
            </a:r>
            <a:r>
              <a:rPr lang="es-ES" sz="2200" b="1" kern="0" dirty="0"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>
                      <a:lumMod val="75000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ATENCIÓN A LAS VIOLENCIAS DE GÉNERO EN LAS </a:t>
            </a:r>
          </a:p>
          <a:p>
            <a:pPr marL="0" marR="0" lvl="0" indent="0" algn="ctr" defTabSz="941096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200" b="1" kern="0" dirty="0"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>
                      <a:lumMod val="75000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RELACIONES LABORALES</a:t>
            </a:r>
            <a:r>
              <a:rPr kumimoji="0" lang="es-ES" sz="2200" b="1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>
                      <a:lumMod val="7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”.</a:t>
            </a:r>
          </a:p>
        </p:txBody>
      </p:sp>
      <p:sp>
        <p:nvSpPr>
          <p:cNvPr id="6" name="2 Rectángulo">
            <a:extLst>
              <a:ext uri="{FF2B5EF4-FFF2-40B4-BE49-F238E27FC236}">
                <a16:creationId xmlns:a16="http://schemas.microsoft.com/office/drawing/2014/main" xmlns="" id="{A8C445FB-0525-4D1C-8413-7CBA42FC323A}"/>
              </a:ext>
            </a:extLst>
          </p:cNvPr>
          <p:cNvSpPr/>
          <p:nvPr/>
        </p:nvSpPr>
        <p:spPr>
          <a:xfrm>
            <a:off x="3429706" y="2723951"/>
            <a:ext cx="201612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41096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SEPAVIGE</a:t>
            </a:r>
          </a:p>
        </p:txBody>
      </p:sp>
      <p:sp>
        <p:nvSpPr>
          <p:cNvPr id="7" name="1 CuadroTexto">
            <a:extLst>
              <a:ext uri="{FF2B5EF4-FFF2-40B4-BE49-F238E27FC236}">
                <a16:creationId xmlns:a16="http://schemas.microsoft.com/office/drawing/2014/main" xmlns="" id="{9B2E34A3-DA0D-4556-A90A-B129398E1CDA}"/>
              </a:ext>
            </a:extLst>
          </p:cNvPr>
          <p:cNvSpPr txBox="1"/>
          <p:nvPr/>
        </p:nvSpPr>
        <p:spPr>
          <a:xfrm>
            <a:off x="4067175" y="5589588"/>
            <a:ext cx="4735513" cy="5238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spcFirstLastPara="1" lIns="45719" tIns="45719" rIns="45719" bIns="45719" spcCol="38100">
            <a:spAutoFit/>
          </a:bodyPr>
          <a:lstStyle/>
          <a:p>
            <a:pPr marL="0" marR="0" lvl="0" indent="0" algn="l" defTabSz="720043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Lic. Daniela G. Alvarado Barrera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6DADA874-3526-475E-B498-8CF4D9583BB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732" y="1591733"/>
            <a:ext cx="8031963" cy="494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152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B8D51E2-56FF-4F73-8BAC-A9399F6ADA8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4905" y="1744754"/>
            <a:ext cx="7797437" cy="421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0662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lementos multimedia en línea 2">
            <a:hlinkClick r:id="" action="ppaction://media"/>
            <a:extLst>
              <a:ext uri="{FF2B5EF4-FFF2-40B4-BE49-F238E27FC236}">
                <a16:creationId xmlns:a16="http://schemas.microsoft.com/office/drawing/2014/main" xmlns="" id="{B95531BD-CFC2-409B-9788-34A0F43ED1D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22271" y="1714500"/>
            <a:ext cx="7387951" cy="415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5437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lementos multimedia en línea 1">
            <a:hlinkClick r:id="" action="ppaction://media"/>
            <a:extLst>
              <a:ext uri="{FF2B5EF4-FFF2-40B4-BE49-F238E27FC236}">
                <a16:creationId xmlns:a16="http://schemas.microsoft.com/office/drawing/2014/main" xmlns="" id="{94FCFD79-14C7-4D75-8204-AFFBDABC4D6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94506" y="1538109"/>
            <a:ext cx="6369050" cy="477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3644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5BE8105-A8AC-4043-B6D4-3B98EF0E80D8}"/>
              </a:ext>
            </a:extLst>
          </p:cNvPr>
          <p:cNvSpPr/>
          <p:nvPr/>
        </p:nvSpPr>
        <p:spPr>
          <a:xfrm>
            <a:off x="456347" y="1581837"/>
            <a:ext cx="50141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s-ES" sz="3600" b="1" dirty="0">
                <a:ln w="22225">
                  <a:solidFill>
                    <a:srgbClr val="70AD47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/>
                  </a:outerShdw>
                </a:effectLst>
              </a:rPr>
              <a:t>CONFLICTOS LABORALES.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xmlns="" id="{88335BB6-108B-471F-BEDD-707BC9FBEB3E}"/>
              </a:ext>
            </a:extLst>
          </p:cNvPr>
          <p:cNvSpPr/>
          <p:nvPr/>
        </p:nvSpPr>
        <p:spPr>
          <a:xfrm>
            <a:off x="852311" y="2228168"/>
            <a:ext cx="7128933" cy="394685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800" dirty="0">
                <a:solidFill>
                  <a:schemeClr val="tx1"/>
                </a:solidFill>
              </a:rPr>
              <a:t>Real Academia Española, el conflicto es un combate, lucha, pelea, enfrentamiento armado, apuro, situación desgraciada y de difícil salida, problema, cuestión o materia de discusión.</a:t>
            </a:r>
            <a:endParaRPr lang="es-MX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653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xmlns="" id="{DDB3C0CE-4CD4-49D6-BBA7-9A69A6FA3FF5}"/>
              </a:ext>
            </a:extLst>
          </p:cNvPr>
          <p:cNvSpPr/>
          <p:nvPr/>
        </p:nvSpPr>
        <p:spPr>
          <a:xfrm>
            <a:off x="304800" y="1651000"/>
            <a:ext cx="8013699" cy="45240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800" dirty="0">
                <a:solidFill>
                  <a:schemeClr val="tx1"/>
                </a:solidFill>
              </a:rPr>
              <a:t>Los conflictos son desencuentros que ocurren entre dos o más personas cuando la acción de una de ellas impide que la otra u otras personas alcancen lo que necesitan o dicha acción choca con sus valores u objetivos.</a:t>
            </a:r>
            <a:endParaRPr lang="es-MX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394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741F633-BE13-447E-B4B9-7ABC6A69A4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21999350"/>
              </p:ext>
            </p:extLst>
          </p:nvPr>
        </p:nvGraphicFramePr>
        <p:xfrm>
          <a:off x="1384300" y="2006600"/>
          <a:ext cx="63754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73526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CF9FBE7-2FA5-4F64-9295-0A02EAC15E3E}"/>
              </a:ext>
            </a:extLst>
          </p:cNvPr>
          <p:cNvSpPr txBox="1"/>
          <p:nvPr/>
        </p:nvSpPr>
        <p:spPr>
          <a:xfrm>
            <a:off x="2449689" y="3036711"/>
            <a:ext cx="5102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6600" b="1" dirty="0"/>
              <a:t>DINÁMICA</a:t>
            </a:r>
          </a:p>
        </p:txBody>
      </p:sp>
    </p:spTree>
    <p:extLst>
      <p:ext uri="{BB962C8B-B14F-4D97-AF65-F5344CB8AC3E}">
        <p14:creationId xmlns:p14="http://schemas.microsoft.com/office/powerpoint/2010/main" xmlns="" val="3045077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020B0B3A-0BEE-4A8E-AAF3-375F536AC57C}"/>
              </a:ext>
            </a:extLst>
          </p:cNvPr>
          <p:cNvSpPr/>
          <p:nvPr/>
        </p:nvSpPr>
        <p:spPr>
          <a:xfrm>
            <a:off x="309223" y="1593126"/>
            <a:ext cx="85144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s-ES" sz="3600" b="1" dirty="0">
                <a:ln w="22225">
                  <a:solidFill>
                    <a:srgbClr val="70AD47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/>
                  </a:outerShdw>
                </a:effectLst>
              </a:rPr>
              <a:t>TÉCNICAS DE PREVENCIÓN DE CONFLICTOS.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xmlns="" id="{043BE3D0-E84E-46CE-B324-AB984C7F0F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083173317"/>
              </p:ext>
            </p:extLst>
          </p:nvPr>
        </p:nvGraphicFramePr>
        <p:xfrm>
          <a:off x="745067" y="1968521"/>
          <a:ext cx="7631289" cy="4411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58574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EEBF664-59F8-4008-9AAB-82C1A605A75B}"/>
              </a:ext>
            </a:extLst>
          </p:cNvPr>
          <p:cNvSpPr/>
          <p:nvPr/>
        </p:nvSpPr>
        <p:spPr>
          <a:xfrm>
            <a:off x="264713" y="1593126"/>
            <a:ext cx="58941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s-ES" sz="3600" b="1" dirty="0">
                <a:ln w="22225">
                  <a:solidFill>
                    <a:srgbClr val="70AD47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/>
                  </a:outerShdw>
                </a:effectLst>
              </a:rPr>
              <a:t>RESOLUCIÓN DE CONFLICTOS.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xmlns="" id="{1015735D-801D-458F-931E-769B06AA3E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580783874"/>
              </p:ext>
            </p:extLst>
          </p:nvPr>
        </p:nvGraphicFramePr>
        <p:xfrm>
          <a:off x="264712" y="2239457"/>
          <a:ext cx="8439021" cy="4226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2862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968922F8-6C9E-4D00-9F79-6215EE7EB505}"/>
              </a:ext>
            </a:extLst>
          </p:cNvPr>
          <p:cNvSpPr txBox="1"/>
          <p:nvPr/>
        </p:nvSpPr>
        <p:spPr>
          <a:xfrm>
            <a:off x="970845" y="2043289"/>
            <a:ext cx="703297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MX" sz="3200" b="1" dirty="0"/>
              <a:t>ENCUADRE.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s-MX" sz="3200" b="1" dirty="0"/>
          </a:p>
          <a:p>
            <a:pPr algn="ctr"/>
            <a:endParaRPr lang="es-MX" sz="3200" b="1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s-MX" sz="3200" b="1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MX" sz="3200" b="1" dirty="0"/>
              <a:t>INTEGRACIÓN.</a:t>
            </a:r>
          </a:p>
          <a:p>
            <a:pPr algn="ctr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xmlns="" val="3611159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F5C526E6-E5E8-4370-8ED5-9F461276A0DB}"/>
              </a:ext>
            </a:extLst>
          </p:cNvPr>
          <p:cNvSpPr/>
          <p:nvPr/>
        </p:nvSpPr>
        <p:spPr>
          <a:xfrm>
            <a:off x="172462" y="1401215"/>
            <a:ext cx="87990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s-ES" sz="3600" b="1" dirty="0">
                <a:ln w="22225">
                  <a:solidFill>
                    <a:srgbClr val="70AD47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/>
                  </a:outerShdw>
                </a:effectLst>
              </a:rPr>
              <a:t>FASES DESDE LA PSICOLOGÍA PARA </a:t>
            </a:r>
          </a:p>
          <a:p>
            <a:pPr lvl="0" algn="ctr">
              <a:defRPr/>
            </a:pPr>
            <a:r>
              <a:rPr lang="es-ES" sz="3600" b="1" dirty="0">
                <a:ln w="22225">
                  <a:solidFill>
                    <a:srgbClr val="70AD47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/>
                  </a:outerShdw>
                </a:effectLst>
              </a:rPr>
              <a:t>LA RESOLUCIÓN DE CONFLICTOS LABORALES.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xmlns="" id="{6F22557D-0D31-40CF-A663-85AFAEE0F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832946484"/>
              </p:ext>
            </p:extLst>
          </p:nvPr>
        </p:nvGraphicFramePr>
        <p:xfrm>
          <a:off x="745066" y="2601544"/>
          <a:ext cx="771031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9855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46D0B04F-6611-4FEE-B6C8-01AB42AE58E7}"/>
              </a:ext>
            </a:extLst>
          </p:cNvPr>
          <p:cNvSpPr/>
          <p:nvPr/>
        </p:nvSpPr>
        <p:spPr>
          <a:xfrm>
            <a:off x="336449" y="1401215"/>
            <a:ext cx="8471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s-ES" sz="3600" b="1" dirty="0">
                <a:ln w="22225">
                  <a:solidFill>
                    <a:srgbClr val="70AD47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/>
                  </a:outerShdw>
                </a:effectLst>
              </a:rPr>
              <a:t>HACIA UN AMBIENTE LABORAL SALUDABLE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A4BB2E42-6A25-4F4E-AA60-7F329D0AD3B9}"/>
              </a:ext>
            </a:extLst>
          </p:cNvPr>
          <p:cNvSpPr txBox="1"/>
          <p:nvPr/>
        </p:nvSpPr>
        <p:spPr>
          <a:xfrm>
            <a:off x="1930400" y="2314222"/>
            <a:ext cx="67168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4000" b="1" dirty="0"/>
              <a:t>TÉCNICA:</a:t>
            </a:r>
          </a:p>
          <a:p>
            <a:pPr algn="just"/>
            <a:r>
              <a:rPr lang="es-MX" sz="4000" b="1" dirty="0"/>
              <a:t>“CRUZAREMOS EL RÍO TODAS Y TODOS”.</a:t>
            </a:r>
          </a:p>
        </p:txBody>
      </p:sp>
    </p:spTree>
    <p:extLst>
      <p:ext uri="{BB962C8B-B14F-4D97-AF65-F5344CB8AC3E}">
        <p14:creationId xmlns:p14="http://schemas.microsoft.com/office/powerpoint/2010/main" xmlns="" val="2484550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BABBD89-CE55-4E8E-B1FB-3A0FD71BCFD8}"/>
              </a:ext>
            </a:extLst>
          </p:cNvPr>
          <p:cNvSpPr/>
          <p:nvPr/>
        </p:nvSpPr>
        <p:spPr>
          <a:xfrm>
            <a:off x="2490276" y="1615704"/>
            <a:ext cx="41634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s-ES" sz="4800" b="1" dirty="0">
                <a:ln w="22225">
                  <a:solidFill>
                    <a:srgbClr val="70AD47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/>
                  </a:outerShdw>
                </a:effectLst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xmlns="" val="4104401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A97119DC-CB68-45F9-9F23-227E623C6BCA}"/>
              </a:ext>
            </a:extLst>
          </p:cNvPr>
          <p:cNvSpPr/>
          <p:nvPr/>
        </p:nvSpPr>
        <p:spPr>
          <a:xfrm rot="20406345">
            <a:off x="314996" y="2160847"/>
            <a:ext cx="64058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7200" b="1" dirty="0">
                <a:ln w="22225">
                  <a:solidFill>
                    <a:srgbClr val="70AD47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/>
                  </a:outerShdw>
                </a:effectLst>
              </a:rPr>
              <a:t>GRACIAS!!!!</a:t>
            </a:r>
            <a:endParaRPr lang="es-MX" sz="4800" dirty="0">
              <a:solidFill>
                <a:prstClr val="black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EA6208A4-9452-40FC-82CC-B57176F4CFDC}"/>
              </a:ext>
            </a:extLst>
          </p:cNvPr>
          <p:cNvSpPr/>
          <p:nvPr/>
        </p:nvSpPr>
        <p:spPr>
          <a:xfrm>
            <a:off x="3517902" y="5000978"/>
            <a:ext cx="533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800" dirty="0">
                <a:solidFill>
                  <a:prstClr val="black"/>
                </a:solidFill>
              </a:rPr>
              <a:t>DANIELA ALVARADO.</a:t>
            </a:r>
          </a:p>
          <a:p>
            <a:pPr lvl="0"/>
            <a:r>
              <a:rPr lang="es-MX" sz="2800" dirty="0">
                <a:solidFill>
                  <a:prstClr val="black"/>
                </a:solidFill>
              </a:rPr>
              <a:t>Contacto: danygab31@gmail.com</a:t>
            </a:r>
          </a:p>
        </p:txBody>
      </p:sp>
    </p:spTree>
    <p:extLst>
      <p:ext uri="{BB962C8B-B14F-4D97-AF65-F5344CB8AC3E}">
        <p14:creationId xmlns:p14="http://schemas.microsoft.com/office/powerpoint/2010/main" xmlns="" val="7159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F5D3C40-A76B-4439-81A1-F237678CE24F}"/>
              </a:ext>
            </a:extLst>
          </p:cNvPr>
          <p:cNvSpPr txBox="1"/>
          <p:nvPr/>
        </p:nvSpPr>
        <p:spPr>
          <a:xfrm>
            <a:off x="970845" y="2043289"/>
            <a:ext cx="70329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/>
              <a:t>DINAMICA:</a:t>
            </a:r>
          </a:p>
          <a:p>
            <a:pPr algn="ctr"/>
            <a:r>
              <a:rPr lang="es-MX" sz="3200" b="1" dirty="0"/>
              <a:t>“GIRA Y GIRA Y PASA LA RUEDA”</a:t>
            </a:r>
          </a:p>
          <a:p>
            <a:pPr algn="ctr"/>
            <a:endParaRPr lang="es-MX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E1C6B3E-408E-4F8D-B1C4-EB076D1D03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3229" y="3225623"/>
            <a:ext cx="3678238" cy="324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788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6B11C905-6D39-41D9-AA43-80DB7F9643E1}"/>
              </a:ext>
            </a:extLst>
          </p:cNvPr>
          <p:cNvSpPr/>
          <p:nvPr/>
        </p:nvSpPr>
        <p:spPr>
          <a:xfrm>
            <a:off x="756355" y="1817510"/>
            <a:ext cx="79473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ES" sz="6600" b="1" dirty="0">
                <a:ln w="22225">
                  <a:solidFill>
                    <a:srgbClr val="70AD47"/>
                  </a:solidFill>
                  <a:prstDash val="solid"/>
                </a:ln>
                <a:effectLst>
                  <a:outerShdw blurRad="50800" dist="50800" dir="5400000" algn="ctr" rotWithShape="0">
                    <a:srgbClr val="70AD47"/>
                  </a:outerShdw>
                </a:effectLst>
              </a:rPr>
              <a:t>VIOLENCIA LABORAL, HOSTIGAMIENTO Y ACOSO SEXUAL EN EL TRABAJO.</a:t>
            </a:r>
          </a:p>
        </p:txBody>
      </p:sp>
    </p:spTree>
    <p:extLst>
      <p:ext uri="{BB962C8B-B14F-4D97-AF65-F5344CB8AC3E}">
        <p14:creationId xmlns:p14="http://schemas.microsoft.com/office/powerpoint/2010/main" xmlns="" val="383766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9203C22-790C-416C-833E-2D516BFEC30C}"/>
              </a:ext>
            </a:extLst>
          </p:cNvPr>
          <p:cNvSpPr/>
          <p:nvPr/>
        </p:nvSpPr>
        <p:spPr>
          <a:xfrm>
            <a:off x="0" y="1474674"/>
            <a:ext cx="50807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ES" sz="3600" b="1" dirty="0">
                <a:ln w="22225">
                  <a:solidFill>
                    <a:srgbClr val="70AD47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/>
                  </a:outerShdw>
                </a:effectLst>
              </a:rPr>
              <a:t>VIOLENCIA LABORAL.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0C4E9C68-688B-4FD3-9E00-2EFAB7C2B31B}"/>
              </a:ext>
            </a:extLst>
          </p:cNvPr>
          <p:cNvSpPr/>
          <p:nvPr/>
        </p:nvSpPr>
        <p:spPr>
          <a:xfrm>
            <a:off x="293509" y="2121005"/>
            <a:ext cx="8534401" cy="427809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Se ejerce por las personas que tienen un vínculo laboral, docente o análogo con la víctima, independientemente de la relación jerárquica, consistente en un acto o una omisión en abuso de poder que daña la autoestima, salud, integridad, libertad y seguridad de la víctima, e impide su desarrollo y atenta contra la igualdad. Puede consistir en un solo evento dañino o en una serie de eventos cuya suma produce el daño. También incluye el acoso o el hostigamiento sexual. </a:t>
            </a:r>
          </a:p>
          <a:p>
            <a:pPr algn="r"/>
            <a:r>
              <a:rPr lang="es-MX" sz="1200" i="1" dirty="0"/>
              <a:t>Ley General de Acceso de las Mujeres a una Vida Libre de Violencia, Artículo 10. </a:t>
            </a:r>
          </a:p>
        </p:txBody>
      </p:sp>
    </p:spTree>
    <p:extLst>
      <p:ext uri="{BB962C8B-B14F-4D97-AF65-F5344CB8AC3E}">
        <p14:creationId xmlns:p14="http://schemas.microsoft.com/office/powerpoint/2010/main" xmlns="" val="9980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76F2A5C-FFEA-4342-BFFD-8129AE9C78FA}"/>
              </a:ext>
            </a:extLst>
          </p:cNvPr>
          <p:cNvSpPr/>
          <p:nvPr/>
        </p:nvSpPr>
        <p:spPr>
          <a:xfrm>
            <a:off x="225938" y="1435080"/>
            <a:ext cx="43460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s-ES" sz="3600" b="1" dirty="0">
                <a:ln w="22225">
                  <a:solidFill>
                    <a:srgbClr val="70AD47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/>
                  </a:outerShdw>
                </a:effectLst>
              </a:rPr>
              <a:t>TIPOS DE VIOLENCIA.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xmlns="" id="{645C66A5-8D4D-40B8-9CB9-F5A4296821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272927488"/>
              </p:ext>
            </p:extLst>
          </p:nvPr>
        </p:nvGraphicFramePr>
        <p:xfrm>
          <a:off x="225937" y="2081411"/>
          <a:ext cx="838748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5915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8E541C41-7F7E-494B-8E17-A89E8682C9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19655862"/>
              </p:ext>
            </p:extLst>
          </p:nvPr>
        </p:nvGraphicFramePr>
        <p:xfrm>
          <a:off x="225937" y="2081411"/>
          <a:ext cx="838748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55021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DB743BB3-6853-45E4-890C-B4A7CA3FF902}"/>
              </a:ext>
            </a:extLst>
          </p:cNvPr>
          <p:cNvSpPr/>
          <p:nvPr/>
        </p:nvSpPr>
        <p:spPr>
          <a:xfrm>
            <a:off x="360167" y="1435080"/>
            <a:ext cx="5206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s-ES" sz="3600" b="1" dirty="0">
                <a:ln w="22225">
                  <a:solidFill>
                    <a:srgbClr val="70AD47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/>
                  </a:outerShdw>
                </a:effectLst>
              </a:rPr>
              <a:t>HOSTIGAMIENTO SEXUAL.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2EAB0524-FEC9-46F0-B794-4071FCE1886B}"/>
              </a:ext>
            </a:extLst>
          </p:cNvPr>
          <p:cNvSpPr/>
          <p:nvPr/>
        </p:nvSpPr>
        <p:spPr>
          <a:xfrm>
            <a:off x="360167" y="2081411"/>
            <a:ext cx="8297333" cy="3323987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sz="2400" dirty="0">
                <a:solidFill>
                  <a:schemeClr val="tx1"/>
                </a:solidFill>
              </a:rPr>
              <a:t>El hostigamiento sexual es el ejercicio del poder, en una relación de subordinación real de la víctima frente al agresor en los ámbitos laboral y/o escolar. Se expresa en conductas verbales, físicas o ambas, relacionadas con la sexualidad de connotación lasciva.</a:t>
            </a:r>
          </a:p>
          <a:p>
            <a:pPr algn="r"/>
            <a:r>
              <a:rPr lang="es-MX" sz="1050" i="1" dirty="0"/>
              <a:t>Ley General de Acceso de las Mujeres a una Vida Libre de Violencia, Artículo 10</a:t>
            </a:r>
            <a:r>
              <a:rPr lang="es-MX" dirty="0"/>
              <a:t>. 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D4061F75-CDF1-45F2-A95D-DE27F0D4B4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8725" y="4572001"/>
            <a:ext cx="3235573" cy="200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8508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A8880C3-35EC-45B0-9917-3D3F55CA5462}"/>
              </a:ext>
            </a:extLst>
          </p:cNvPr>
          <p:cNvSpPr/>
          <p:nvPr/>
        </p:nvSpPr>
        <p:spPr>
          <a:xfrm>
            <a:off x="1346782" y="1581837"/>
            <a:ext cx="3233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s-ES" sz="3600" b="1" dirty="0">
                <a:ln w="22225">
                  <a:solidFill>
                    <a:srgbClr val="70AD47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50800" dir="5400000" algn="ctr" rotWithShape="0">
                    <a:srgbClr val="70AD47"/>
                  </a:outerShdw>
                </a:effectLst>
              </a:rPr>
              <a:t>ACOSO SEXUAL.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415287D3-E25F-4CFA-9016-C91517E4C609}"/>
              </a:ext>
            </a:extLst>
          </p:cNvPr>
          <p:cNvSpPr/>
          <p:nvPr/>
        </p:nvSpPr>
        <p:spPr>
          <a:xfrm>
            <a:off x="564444" y="3093705"/>
            <a:ext cx="7992534" cy="193899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sz="2400" dirty="0">
                <a:solidFill>
                  <a:schemeClr val="tx1"/>
                </a:solidFill>
              </a:rPr>
              <a:t>El acoso sexual es una forma de violencia en la que, si bien no existe la subordinación, hay un ejercicio abusivo de poder que conlleva a un estado de indefensión y de riesgo para la víctima, independientemente de que se realice en uno o varios eventos.</a:t>
            </a:r>
          </a:p>
        </p:txBody>
      </p:sp>
    </p:spTree>
    <p:extLst>
      <p:ext uri="{BB962C8B-B14F-4D97-AF65-F5344CB8AC3E}">
        <p14:creationId xmlns:p14="http://schemas.microsoft.com/office/powerpoint/2010/main" xmlns="" val="359090783"/>
      </p:ext>
    </p:extLst>
  </p:cSld>
  <p:clrMapOvr>
    <a:masterClrMapping/>
  </p:clrMapOvr>
</p:sld>
</file>

<file path=ppt/theme/theme1.xml><?xml version="1.0" encoding="utf-8"?>
<a:theme xmlns:a="http://schemas.openxmlformats.org/drawingml/2006/main" name="SSPCDMX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SPCDMX" id="{250838CF-844F-4FF7-965C-4BE98C6FE3A6}" vid="{57CBA1EA-E7EF-4E6F-BDC6-9750604C02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532</Words>
  <Application>Microsoft Office PowerPoint</Application>
  <PresentationFormat>Presentación en pantalla (4:3)</PresentationFormat>
  <Paragraphs>71</Paragraphs>
  <Slides>23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SSPCDMX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Alvarado Barrera</dc:creator>
  <cp:lastModifiedBy>patricia.camacho</cp:lastModifiedBy>
  <cp:revision>30</cp:revision>
  <cp:lastPrinted>2019-06-07T14:19:02Z</cp:lastPrinted>
  <dcterms:created xsi:type="dcterms:W3CDTF">2019-06-06T22:58:36Z</dcterms:created>
  <dcterms:modified xsi:type="dcterms:W3CDTF">2019-06-18T21:52:38Z</dcterms:modified>
</cp:coreProperties>
</file>